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0.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11.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58" r:id="rId3"/>
    <p:sldId id="282" r:id="rId4"/>
    <p:sldId id="271" r:id="rId5"/>
    <p:sldId id="272" r:id="rId6"/>
    <p:sldId id="273" r:id="rId7"/>
    <p:sldId id="274" r:id="rId8"/>
    <p:sldId id="297" r:id="rId9"/>
    <p:sldId id="298" r:id="rId10"/>
    <p:sldId id="293" r:id="rId11"/>
    <p:sldId id="286" r:id="rId12"/>
    <p:sldId id="287" r:id="rId13"/>
    <p:sldId id="266" r:id="rId14"/>
    <p:sldId id="290" r:id="rId15"/>
    <p:sldId id="294" r:id="rId16"/>
    <p:sldId id="291" r:id="rId17"/>
    <p:sldId id="292" r:id="rId18"/>
    <p:sldId id="277" r:id="rId19"/>
    <p:sldId id="288" r:id="rId20"/>
    <p:sldId id="262" r:id="rId21"/>
    <p:sldId id="299" r:id="rId22"/>
    <p:sldId id="300" r:id="rId23"/>
    <p:sldId id="301" r:id="rId24"/>
    <p:sldId id="295" r:id="rId25"/>
    <p:sldId id="296"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62" y="82"/>
      </p:cViewPr>
      <p:guideLst/>
    </p:cSldViewPr>
  </p:slideViewPr>
  <p:notesTextViewPr>
    <p:cViewPr>
      <p:scale>
        <a:sx n="1" d="1"/>
        <a:sy n="1" d="1"/>
      </p:scale>
      <p:origin x="0" y="0"/>
    </p:cViewPr>
  </p:notesTextViewPr>
  <p:sorterViewPr>
    <p:cViewPr>
      <p:scale>
        <a:sx n="100" d="100"/>
        <a:sy n="100" d="100"/>
      </p:scale>
      <p:origin x="0" y="-629"/>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3.jpeg>
</file>

<file path=ppt/media/image4.png>
</file>

<file path=ppt/media/image5.png>
</file>

<file path=ppt/media/image6.png>
</file>

<file path=ppt/media/image7.png>
</file>

<file path=ppt/media/image8.png>
</file>

<file path=ppt/media/image9.sv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7C4E1D-B960-49FA-B5ED-CA596C7E4D9F}" type="datetimeFigureOut">
              <a:rPr lang="zh-CN" altLang="en-US" smtClean="0"/>
              <a:t>2024/12/4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E8E7CA-0E2B-42D8-AE05-D0F1BD7AA46C}" type="slidenum">
              <a:rPr lang="zh-CN" altLang="en-US" smtClean="0"/>
              <a:t>‹#›</a:t>
            </a:fld>
            <a:endParaRPr lang="zh-CN" altLang="en-US"/>
          </a:p>
        </p:txBody>
      </p:sp>
    </p:spTree>
    <p:extLst>
      <p:ext uri="{BB962C8B-B14F-4D97-AF65-F5344CB8AC3E}">
        <p14:creationId xmlns:p14="http://schemas.microsoft.com/office/powerpoint/2010/main" val="3299156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a:t>
            </a:fld>
            <a:endParaRPr lang="zh-CN" altLang="en-US"/>
          </a:p>
        </p:txBody>
      </p:sp>
    </p:spTree>
    <p:extLst>
      <p:ext uri="{BB962C8B-B14F-4D97-AF65-F5344CB8AC3E}">
        <p14:creationId xmlns:p14="http://schemas.microsoft.com/office/powerpoint/2010/main" val="8864101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10</a:t>
            </a:fld>
            <a:endParaRPr lang="zh-CN" altLang="en-US"/>
          </a:p>
        </p:txBody>
      </p:sp>
    </p:spTree>
    <p:extLst>
      <p:ext uri="{BB962C8B-B14F-4D97-AF65-F5344CB8AC3E}">
        <p14:creationId xmlns:p14="http://schemas.microsoft.com/office/powerpoint/2010/main" val="7446695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11</a:t>
            </a:fld>
            <a:endParaRPr lang="zh-CN" altLang="en-US"/>
          </a:p>
        </p:txBody>
      </p:sp>
    </p:spTree>
    <p:extLst>
      <p:ext uri="{BB962C8B-B14F-4D97-AF65-F5344CB8AC3E}">
        <p14:creationId xmlns:p14="http://schemas.microsoft.com/office/powerpoint/2010/main" val="1883500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12</a:t>
            </a:fld>
            <a:endParaRPr lang="zh-CN" altLang="en-US"/>
          </a:p>
        </p:txBody>
      </p:sp>
    </p:spTree>
    <p:extLst>
      <p:ext uri="{BB962C8B-B14F-4D97-AF65-F5344CB8AC3E}">
        <p14:creationId xmlns:p14="http://schemas.microsoft.com/office/powerpoint/2010/main" val="30410262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13</a:t>
            </a:fld>
            <a:endParaRPr lang="zh-CN" altLang="en-US"/>
          </a:p>
        </p:txBody>
      </p:sp>
    </p:spTree>
    <p:extLst>
      <p:ext uri="{BB962C8B-B14F-4D97-AF65-F5344CB8AC3E}">
        <p14:creationId xmlns:p14="http://schemas.microsoft.com/office/powerpoint/2010/main" val="16392039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14</a:t>
            </a:fld>
            <a:endParaRPr lang="en-GB"/>
          </a:p>
        </p:txBody>
      </p:sp>
    </p:spTree>
    <p:extLst>
      <p:ext uri="{BB962C8B-B14F-4D97-AF65-F5344CB8AC3E}">
        <p14:creationId xmlns:p14="http://schemas.microsoft.com/office/powerpoint/2010/main" val="36977287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15</a:t>
            </a:fld>
            <a:endParaRPr lang="zh-CN" altLang="en-US"/>
          </a:p>
        </p:txBody>
      </p:sp>
    </p:spTree>
    <p:extLst>
      <p:ext uri="{BB962C8B-B14F-4D97-AF65-F5344CB8AC3E}">
        <p14:creationId xmlns:p14="http://schemas.microsoft.com/office/powerpoint/2010/main" val="28370684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3703298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9ABC0-61AB-43DD-A7D8-706CCBB05237}" type="slidenum">
              <a:rPr lang="zh-CN" altLang="en-US" smtClean="0"/>
              <a:t>17</a:t>
            </a:fld>
            <a:endParaRPr lang="zh-CN" altLang="en-US"/>
          </a:p>
        </p:txBody>
      </p:sp>
    </p:spTree>
    <p:extLst>
      <p:ext uri="{BB962C8B-B14F-4D97-AF65-F5344CB8AC3E}">
        <p14:creationId xmlns:p14="http://schemas.microsoft.com/office/powerpoint/2010/main" val="42419340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18</a:t>
            </a:fld>
            <a:endParaRPr lang="zh-CN" altLang="en-US"/>
          </a:p>
        </p:txBody>
      </p:sp>
    </p:spTree>
    <p:extLst>
      <p:ext uri="{BB962C8B-B14F-4D97-AF65-F5344CB8AC3E}">
        <p14:creationId xmlns:p14="http://schemas.microsoft.com/office/powerpoint/2010/main" val="42839214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19</a:t>
            </a:fld>
            <a:endParaRPr lang="zh-CN" altLang="en-US"/>
          </a:p>
        </p:txBody>
      </p:sp>
    </p:spTree>
    <p:extLst>
      <p:ext uri="{BB962C8B-B14F-4D97-AF65-F5344CB8AC3E}">
        <p14:creationId xmlns:p14="http://schemas.microsoft.com/office/powerpoint/2010/main" val="1047680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a:t>
            </a:fld>
            <a:endParaRPr lang="zh-CN" altLang="en-US"/>
          </a:p>
        </p:txBody>
      </p:sp>
    </p:spTree>
    <p:extLst>
      <p:ext uri="{BB962C8B-B14F-4D97-AF65-F5344CB8AC3E}">
        <p14:creationId xmlns:p14="http://schemas.microsoft.com/office/powerpoint/2010/main" val="36003952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20</a:t>
            </a:fld>
            <a:endParaRPr lang="zh-CN" altLang="en-US"/>
          </a:p>
        </p:txBody>
      </p:sp>
    </p:spTree>
    <p:extLst>
      <p:ext uri="{BB962C8B-B14F-4D97-AF65-F5344CB8AC3E}">
        <p14:creationId xmlns:p14="http://schemas.microsoft.com/office/powerpoint/2010/main" val="39475188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9DAA37-8DB4-946B-0876-1C698171F97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37C3D24-8B3B-3BF2-8555-AE06E9487A7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17BA69B-64FF-9953-03EC-14333F2BC2F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A37ECFD1-754C-8386-4181-EE17F6F943DB}"/>
              </a:ext>
            </a:extLst>
          </p:cNvPr>
          <p:cNvSpPr>
            <a:spLocks noGrp="1"/>
          </p:cNvSpPr>
          <p:nvPr>
            <p:ph type="sldNum" sz="quarter" idx="10"/>
          </p:nvPr>
        </p:nvSpPr>
        <p:spPr/>
        <p:txBody>
          <a:bodyPr/>
          <a:lstStyle/>
          <a:p>
            <a:fld id="{7392B679-AE23-4750-8FB0-6513430B8953}" type="slidenum">
              <a:rPr lang="zh-CN" altLang="en-US" smtClean="0"/>
              <a:t>21</a:t>
            </a:fld>
            <a:endParaRPr lang="zh-CN" altLang="en-US"/>
          </a:p>
        </p:txBody>
      </p:sp>
    </p:spTree>
    <p:extLst>
      <p:ext uri="{BB962C8B-B14F-4D97-AF65-F5344CB8AC3E}">
        <p14:creationId xmlns:p14="http://schemas.microsoft.com/office/powerpoint/2010/main" val="20620654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3A32D-C851-2DB7-DBD6-3468C5D01B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815638C-4A40-CB7F-3FBE-8A75204490E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BC3081-F197-6455-4BC0-881BA8FA365C}"/>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9A1B4EA-F8A7-5832-CF31-BBDD449D91AD}"/>
              </a:ext>
            </a:extLst>
          </p:cNvPr>
          <p:cNvSpPr>
            <a:spLocks noGrp="1"/>
          </p:cNvSpPr>
          <p:nvPr>
            <p:ph type="sldNum" sz="quarter" idx="10"/>
          </p:nvPr>
        </p:nvSpPr>
        <p:spPr/>
        <p:txBody>
          <a:bodyPr/>
          <a:lstStyle/>
          <a:p>
            <a:fld id="{7392B679-AE23-4750-8FB0-6513430B8953}" type="slidenum">
              <a:rPr lang="zh-CN" altLang="en-US" smtClean="0"/>
              <a:t>22</a:t>
            </a:fld>
            <a:endParaRPr lang="zh-CN" altLang="en-US"/>
          </a:p>
        </p:txBody>
      </p:sp>
    </p:spTree>
    <p:extLst>
      <p:ext uri="{BB962C8B-B14F-4D97-AF65-F5344CB8AC3E}">
        <p14:creationId xmlns:p14="http://schemas.microsoft.com/office/powerpoint/2010/main" val="37225352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9ED3C4-7D2F-42E6-007E-499EEF207D1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BF4DF92-616D-579A-F5F9-EDB5F82A92D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C9AC0A2-0A83-903E-30DC-917584652D3F}"/>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76BC1C5-B78A-813C-CBF5-37630E8ED20C}"/>
              </a:ext>
            </a:extLst>
          </p:cNvPr>
          <p:cNvSpPr>
            <a:spLocks noGrp="1"/>
          </p:cNvSpPr>
          <p:nvPr>
            <p:ph type="sldNum" sz="quarter" idx="10"/>
          </p:nvPr>
        </p:nvSpPr>
        <p:spPr/>
        <p:txBody>
          <a:bodyPr/>
          <a:lstStyle/>
          <a:p>
            <a:fld id="{7392B679-AE23-4750-8FB0-6513430B8953}" type="slidenum">
              <a:rPr lang="zh-CN" altLang="en-US" smtClean="0"/>
              <a:t>23</a:t>
            </a:fld>
            <a:endParaRPr lang="zh-CN" altLang="en-US"/>
          </a:p>
        </p:txBody>
      </p:sp>
    </p:spTree>
    <p:extLst>
      <p:ext uri="{BB962C8B-B14F-4D97-AF65-F5344CB8AC3E}">
        <p14:creationId xmlns:p14="http://schemas.microsoft.com/office/powerpoint/2010/main" val="35945410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24</a:t>
            </a:fld>
            <a:endParaRPr lang="zh-CN" altLang="en-US"/>
          </a:p>
        </p:txBody>
      </p:sp>
    </p:spTree>
    <p:extLst>
      <p:ext uri="{BB962C8B-B14F-4D97-AF65-F5344CB8AC3E}">
        <p14:creationId xmlns:p14="http://schemas.microsoft.com/office/powerpoint/2010/main" val="38301279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25</a:t>
            </a:fld>
            <a:endParaRPr lang="zh-CN" altLang="en-US"/>
          </a:p>
        </p:txBody>
      </p:sp>
    </p:spTree>
    <p:extLst>
      <p:ext uri="{BB962C8B-B14F-4D97-AF65-F5344CB8AC3E}">
        <p14:creationId xmlns:p14="http://schemas.microsoft.com/office/powerpoint/2010/main" val="1491940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a:t>
            </a:fld>
            <a:endParaRPr lang="zh-CN" altLang="en-US"/>
          </a:p>
        </p:txBody>
      </p:sp>
    </p:spTree>
    <p:extLst>
      <p:ext uri="{BB962C8B-B14F-4D97-AF65-F5344CB8AC3E}">
        <p14:creationId xmlns:p14="http://schemas.microsoft.com/office/powerpoint/2010/main" val="2447282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4</a:t>
            </a:fld>
            <a:endParaRPr lang="zh-CN" altLang="en-US"/>
          </a:p>
        </p:txBody>
      </p:sp>
    </p:spTree>
    <p:extLst>
      <p:ext uri="{BB962C8B-B14F-4D97-AF65-F5344CB8AC3E}">
        <p14:creationId xmlns:p14="http://schemas.microsoft.com/office/powerpoint/2010/main" val="2413867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5</a:t>
            </a:fld>
            <a:endParaRPr lang="zh-CN" altLang="en-US"/>
          </a:p>
        </p:txBody>
      </p:sp>
    </p:spTree>
    <p:extLst>
      <p:ext uri="{BB962C8B-B14F-4D97-AF65-F5344CB8AC3E}">
        <p14:creationId xmlns:p14="http://schemas.microsoft.com/office/powerpoint/2010/main" val="2769812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6</a:t>
            </a:fld>
            <a:endParaRPr lang="zh-CN" altLang="en-US"/>
          </a:p>
        </p:txBody>
      </p:sp>
    </p:spTree>
    <p:extLst>
      <p:ext uri="{BB962C8B-B14F-4D97-AF65-F5344CB8AC3E}">
        <p14:creationId xmlns:p14="http://schemas.microsoft.com/office/powerpoint/2010/main" val="2149720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7</a:t>
            </a:fld>
            <a:endParaRPr lang="zh-CN" altLang="en-US"/>
          </a:p>
        </p:txBody>
      </p:sp>
    </p:spTree>
    <p:extLst>
      <p:ext uri="{BB962C8B-B14F-4D97-AF65-F5344CB8AC3E}">
        <p14:creationId xmlns:p14="http://schemas.microsoft.com/office/powerpoint/2010/main" val="2319829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83FE3-8974-30E1-11C1-7BA03682811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3F68D7F-905C-AFBD-0CDC-1A959B2605C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92AB02A-838B-AD65-1B09-DA1EA5CAA7B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EE12ED0-8327-F3E2-3473-A975E3AC485F}"/>
              </a:ext>
            </a:extLst>
          </p:cNvPr>
          <p:cNvSpPr>
            <a:spLocks noGrp="1"/>
          </p:cNvSpPr>
          <p:nvPr>
            <p:ph type="sldNum" sz="quarter" idx="10"/>
          </p:nvPr>
        </p:nvSpPr>
        <p:spPr/>
        <p:txBody>
          <a:bodyPr/>
          <a:lstStyle/>
          <a:p>
            <a:fld id="{7392B679-AE23-4750-8FB0-6513430B8953}" type="slidenum">
              <a:rPr lang="zh-CN" altLang="en-US" smtClean="0"/>
              <a:t>8</a:t>
            </a:fld>
            <a:endParaRPr lang="zh-CN" altLang="en-US"/>
          </a:p>
        </p:txBody>
      </p:sp>
    </p:spTree>
    <p:extLst>
      <p:ext uri="{BB962C8B-B14F-4D97-AF65-F5344CB8AC3E}">
        <p14:creationId xmlns:p14="http://schemas.microsoft.com/office/powerpoint/2010/main" val="647042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D02723-A122-EDA9-2CE2-17C018D8D83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AB9740E-B0CF-5788-93F3-0907EA6C242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3466594-D8B4-E835-9924-0DAEC7A4C9E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36339AF-CDE6-82F5-2994-277A5ED61A5E}"/>
              </a:ext>
            </a:extLst>
          </p:cNvPr>
          <p:cNvSpPr>
            <a:spLocks noGrp="1"/>
          </p:cNvSpPr>
          <p:nvPr>
            <p:ph type="sldNum" sz="quarter" idx="10"/>
          </p:nvPr>
        </p:nvSpPr>
        <p:spPr/>
        <p:txBody>
          <a:bodyPr/>
          <a:lstStyle/>
          <a:p>
            <a:fld id="{7392B679-AE23-4750-8FB0-6513430B8953}" type="slidenum">
              <a:rPr lang="zh-CN" altLang="en-US" smtClean="0"/>
              <a:t>9</a:t>
            </a:fld>
            <a:endParaRPr lang="zh-CN" altLang="en-US"/>
          </a:p>
        </p:txBody>
      </p:sp>
    </p:spTree>
    <p:extLst>
      <p:ext uri="{BB962C8B-B14F-4D97-AF65-F5344CB8AC3E}">
        <p14:creationId xmlns:p14="http://schemas.microsoft.com/office/powerpoint/2010/main" val="22313286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C0E9C8-10DE-4847-958B-063B93248667}"/>
              </a:ext>
            </a:extLst>
          </p:cNvPr>
          <p:cNvSpPr>
            <a:spLocks noGrp="1"/>
          </p:cNvSpPr>
          <p:nvPr>
            <p:ph type="ctrTitle"/>
          </p:nvPr>
        </p:nvSpPr>
        <p:spPr>
          <a:xfrm>
            <a:off x="1524000" y="1122363"/>
            <a:ext cx="9144000" cy="2387600"/>
          </a:xfrm>
        </p:spPr>
        <p:txBody>
          <a:bodyPr anchor="t">
            <a:normAutofit/>
          </a:bodyPr>
          <a:lstStyle>
            <a:lvl1pPr algn="ctr">
              <a:defRPr sz="6000"/>
            </a:lvl1pPr>
          </a:lstStyle>
          <a:p>
            <a:r>
              <a:rPr lang="vi-VN" altLang="vi-VN">
                <a:latin typeface="Noto Sans"/>
                <a:ea typeface="Noto Sans"/>
              </a:rPr>
              <a:t>Bấm vào đây để chỉnh sửa kiểu tiêu đề chính</a:t>
            </a:r>
          </a:p>
        </p:txBody>
      </p:sp>
      <p:sp>
        <p:nvSpPr>
          <p:cNvPr id="3" name="副标题 2">
            <a:extLst>
              <a:ext uri="{FF2B5EF4-FFF2-40B4-BE49-F238E27FC236}">
                <a16:creationId xmlns:a16="http://schemas.microsoft.com/office/drawing/2014/main" id="{8DAD19E4-777A-476E-90EB-BBEEDCE39723}"/>
              </a:ext>
            </a:extLst>
          </p:cNvPr>
          <p:cNvSpPr>
            <a:spLocks noGrp="1"/>
          </p:cNvSpPr>
          <p:nvPr>
            <p:ph type="subTitle" idx="1"/>
          </p:nvPr>
        </p:nvSpPr>
        <p:spPr>
          <a:xfrm>
            <a:off x="1524000" y="3602038"/>
            <a:ext cx="9144000" cy="1655762"/>
          </a:xfr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ltLang="vi-VN">
                <a:latin typeface="Noto Sans"/>
                <a:ea typeface="Noto Sans"/>
              </a:rPr>
              <a:t>Bấm vào đây để chỉnh sửa kiểu phụ đề chính</a:t>
            </a:r>
          </a:p>
        </p:txBody>
      </p:sp>
      <p:sp>
        <p:nvSpPr>
          <p:cNvPr id="4" name="日期占位符 3">
            <a:extLst>
              <a:ext uri="{FF2B5EF4-FFF2-40B4-BE49-F238E27FC236}">
                <a16:creationId xmlns:a16="http://schemas.microsoft.com/office/drawing/2014/main" id="{B9284BF2-33B0-420E-9003-C2387BC30476}"/>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5" name="页脚占位符 4">
            <a:extLst>
              <a:ext uri="{FF2B5EF4-FFF2-40B4-BE49-F238E27FC236}">
                <a16:creationId xmlns:a16="http://schemas.microsoft.com/office/drawing/2014/main" id="{35150B2F-59E6-4AA3-8B91-6FBFCD5AA82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88BE251-8F9F-47DF-8904-6358135A025D}"/>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2990281043"/>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17BB48-3D15-4D27-80A1-B601E30BCC75}"/>
              </a:ext>
            </a:extLst>
          </p:cNvPr>
          <p:cNvSpPr>
            <a:spLocks noGrp="1"/>
          </p:cNvSpPr>
          <p:nvPr>
            <p:ph type="title"/>
          </p:nvPr>
        </p:nvSpPr>
        <p:spPr/>
        <p:txBody>
          <a:bodyPr>
            <a:normAutofit/>
          </a:bodyPr>
          <a:lstStyle/>
          <a:p>
            <a:r>
              <a:rPr lang="vi-VN" altLang="vi-VN">
                <a:latin typeface="Noto Sans"/>
                <a:ea typeface="Noto Sans"/>
              </a:rPr>
              <a:t>Bấm vào đây để chỉnh sửa kiểu tiêu</a:t>
            </a:r>
          </a:p>
        </p:txBody>
      </p:sp>
      <p:sp>
        <p:nvSpPr>
          <p:cNvPr id="3" name="竖排文字占位符 2">
            <a:extLst>
              <a:ext uri="{FF2B5EF4-FFF2-40B4-BE49-F238E27FC236}">
                <a16:creationId xmlns:a16="http://schemas.microsoft.com/office/drawing/2014/main" id="{05D6C7F0-9C10-406D-B776-4E87459B86EB}"/>
              </a:ext>
            </a:extLst>
          </p:cNvPr>
          <p:cNvSpPr>
            <a:spLocks noGrp="1"/>
          </p:cNvSpPr>
          <p:nvPr>
            <p:ph type="body" orient="vert" idx="1"/>
          </p:nvPr>
        </p:nvSpPr>
        <p:spPr/>
        <p:txBody>
          <a:bodyPr vert="vert">
            <a:normAutofit/>
          </a:bodyPr>
          <a:lstStyle/>
          <a:p>
            <a:pPr lvl="0"/>
            <a:r>
              <a:rPr lang="vi-VN" altLang="vi-VN">
                <a:latin typeface="Noto Sans"/>
                <a:ea typeface="Noto Sans"/>
              </a:rPr>
              <a:t>Chỉnh sửa kiểu văn bản</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日期占位符 3">
            <a:extLst>
              <a:ext uri="{FF2B5EF4-FFF2-40B4-BE49-F238E27FC236}">
                <a16:creationId xmlns:a16="http://schemas.microsoft.com/office/drawing/2014/main" id="{DFEC80D6-9138-4D71-A426-4509C14A59A7}"/>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5" name="页脚占位符 4">
            <a:extLst>
              <a:ext uri="{FF2B5EF4-FFF2-40B4-BE49-F238E27FC236}">
                <a16:creationId xmlns:a16="http://schemas.microsoft.com/office/drawing/2014/main" id="{96F18B1E-4FCC-4C36-9538-0855F27515F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31DE1C9-A39E-4A56-8C4F-4D205AAA7676}"/>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4174482917"/>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B0D46D3-D700-477F-BD94-8CFCA3403DC5}"/>
              </a:ext>
            </a:extLst>
          </p:cNvPr>
          <p:cNvSpPr>
            <a:spLocks noGrp="1"/>
          </p:cNvSpPr>
          <p:nvPr>
            <p:ph type="title" orient="vert"/>
          </p:nvPr>
        </p:nvSpPr>
        <p:spPr>
          <a:xfrm>
            <a:off x="8724900" y="365125"/>
            <a:ext cx="2628900" cy="5811838"/>
          </a:xfrm>
        </p:spPr>
        <p:txBody>
          <a:bodyPr vert="vert">
            <a:normAutofit/>
          </a:bodyPr>
          <a:lstStyle/>
          <a:p>
            <a:r>
              <a:rPr lang="vi-VN" altLang="vi-VN" sz="4200">
                <a:latin typeface="Noto Sans"/>
                <a:ea typeface="Noto Sans"/>
              </a:rPr>
              <a:t>Bấm vào đây để chỉnh sửa kiểu tiêu đề</a:t>
            </a:r>
          </a:p>
        </p:txBody>
      </p:sp>
      <p:sp>
        <p:nvSpPr>
          <p:cNvPr id="3" name="竖排文字占位符 2">
            <a:extLst>
              <a:ext uri="{FF2B5EF4-FFF2-40B4-BE49-F238E27FC236}">
                <a16:creationId xmlns:a16="http://schemas.microsoft.com/office/drawing/2014/main" id="{53848807-72EA-46DD-88CC-4A908DAA53C7}"/>
              </a:ext>
            </a:extLst>
          </p:cNvPr>
          <p:cNvSpPr>
            <a:spLocks noGrp="1"/>
          </p:cNvSpPr>
          <p:nvPr>
            <p:ph type="body" orient="vert" idx="1"/>
          </p:nvPr>
        </p:nvSpPr>
        <p:spPr>
          <a:xfrm>
            <a:off x="838200" y="365125"/>
            <a:ext cx="7734300" cy="5811838"/>
          </a:xfrm>
        </p:spPr>
        <p:txBody>
          <a:bodyPr vert="vert">
            <a:normAutofit/>
          </a:bodyPr>
          <a:lstStyle/>
          <a:p>
            <a:pPr lvl="0"/>
            <a:r>
              <a:rPr lang="vi-VN" altLang="vi-VN">
                <a:latin typeface="Noto Sans"/>
                <a:ea typeface="Noto Sans"/>
              </a:rPr>
              <a:t>Chỉnh sửa kiểu văn bản chính</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日期占位符 3">
            <a:extLst>
              <a:ext uri="{FF2B5EF4-FFF2-40B4-BE49-F238E27FC236}">
                <a16:creationId xmlns:a16="http://schemas.microsoft.com/office/drawing/2014/main" id="{CBBE083A-3B7B-4F9F-ACB0-950E3485F266}"/>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5" name="页脚占位符 4">
            <a:extLst>
              <a:ext uri="{FF2B5EF4-FFF2-40B4-BE49-F238E27FC236}">
                <a16:creationId xmlns:a16="http://schemas.microsoft.com/office/drawing/2014/main" id="{6D173CF0-B2D1-4E38-AAB2-D715A0526B6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6D23A4B-8672-4A4E-AF53-D9843652B7EB}"/>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3964793396"/>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584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版权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957157"/>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5000">
        <p:blinds dir="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内页-1">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6739759"/>
      </p:ext>
    </p:extLst>
  </p:cSld>
  <p:clrMapOvr>
    <a:masterClrMapping/>
  </p:clrMapOvr>
  <mc:AlternateContent xmlns:mc="http://schemas.openxmlformats.org/markup-compatibility/2006" xmlns:p14="http://schemas.microsoft.com/office/powerpoint/2010/main">
    <mc:Choice Requires="p14">
      <p:transition spd="slow" p14:dur="1600" advClick="0" advTm="5000">
        <p14:prism isInverted="1"/>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72AE99-F381-4357-9A37-552E519441E4}"/>
              </a:ext>
            </a:extLst>
          </p:cNvPr>
          <p:cNvSpPr>
            <a:spLocks noGrp="1"/>
          </p:cNvSpPr>
          <p:nvPr>
            <p:ph type="title"/>
          </p:nvPr>
        </p:nvSpPr>
        <p:spPr/>
        <p:txBody>
          <a:bodyPr>
            <a:normAutofit/>
          </a:bodyPr>
          <a:lstStyle/>
          <a:p>
            <a:r>
              <a:rPr lang="vi-VN" altLang="vi-VN">
                <a:latin typeface="Noto Sans"/>
                <a:ea typeface="Noto Sans"/>
              </a:rPr>
              <a:t>Bấm vào đây để chỉnh sửa kiểu tiêu</a:t>
            </a:r>
          </a:p>
        </p:txBody>
      </p:sp>
      <p:sp>
        <p:nvSpPr>
          <p:cNvPr id="3" name="内容占位符 2">
            <a:extLst>
              <a:ext uri="{FF2B5EF4-FFF2-40B4-BE49-F238E27FC236}">
                <a16:creationId xmlns:a16="http://schemas.microsoft.com/office/drawing/2014/main" id="{9F903491-3872-4CEE-B60B-98CA8B099988}"/>
              </a:ext>
            </a:extLst>
          </p:cNvPr>
          <p:cNvSpPr>
            <a:spLocks noGrp="1"/>
          </p:cNvSpPr>
          <p:nvPr>
            <p:ph idx="1"/>
          </p:nvPr>
        </p:nvSpPr>
        <p:spPr/>
        <p:txBody>
          <a:bodyPr>
            <a:normAutofit/>
          </a:bodyPr>
          <a:lstStyle/>
          <a:p>
            <a:pPr lvl="0"/>
            <a:r>
              <a:rPr lang="vi-VN" altLang="vi-VN">
                <a:latin typeface="Noto Sans"/>
                <a:ea typeface="Noto Sans"/>
              </a:rPr>
              <a:t>Chỉnh sửa kiểu văn bản chính</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日期占位符 3">
            <a:extLst>
              <a:ext uri="{FF2B5EF4-FFF2-40B4-BE49-F238E27FC236}">
                <a16:creationId xmlns:a16="http://schemas.microsoft.com/office/drawing/2014/main" id="{C6F39784-1F00-47E7-9762-65F09D348E8F}"/>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5" name="页脚占位符 4">
            <a:extLst>
              <a:ext uri="{FF2B5EF4-FFF2-40B4-BE49-F238E27FC236}">
                <a16:creationId xmlns:a16="http://schemas.microsoft.com/office/drawing/2014/main" id="{44B10B80-EFAA-4053-87DB-D79FB08C18E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500E46A-267A-407D-AB20-7D0EE853D939}"/>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1288438316"/>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C3FA41-8695-4E1F-A17E-CD2E67F85974}"/>
              </a:ext>
            </a:extLst>
          </p:cNvPr>
          <p:cNvSpPr>
            <a:spLocks noGrp="1"/>
          </p:cNvSpPr>
          <p:nvPr>
            <p:ph type="title"/>
          </p:nvPr>
        </p:nvSpPr>
        <p:spPr>
          <a:xfrm>
            <a:off x="831850" y="1709738"/>
            <a:ext cx="10515600" cy="2852737"/>
          </a:xfrm>
        </p:spPr>
        <p:txBody>
          <a:bodyPr anchor="t">
            <a:normAutofit/>
          </a:bodyPr>
          <a:lstStyle>
            <a:lvl1pPr>
              <a:defRPr sz="6000"/>
            </a:lvl1pPr>
          </a:lstStyle>
          <a:p>
            <a:r>
              <a:rPr lang="vi-VN" altLang="vi-VN">
                <a:latin typeface="Noto Sans"/>
                <a:ea typeface="Noto Sans"/>
              </a:rPr>
              <a:t>Bấm vào đây để chỉnh</a:t>
            </a:r>
          </a:p>
        </p:txBody>
      </p:sp>
      <p:sp>
        <p:nvSpPr>
          <p:cNvPr id="3" name="文本占位符 2">
            <a:extLst>
              <a:ext uri="{FF2B5EF4-FFF2-40B4-BE49-F238E27FC236}">
                <a16:creationId xmlns:a16="http://schemas.microsoft.com/office/drawing/2014/main" id="{2E4B12A7-2105-4FC7-A50E-326FF5D6195D}"/>
              </a:ext>
            </a:extLst>
          </p:cNvPr>
          <p:cNvSpPr>
            <a:spLocks noGrp="1"/>
          </p:cNvSpPr>
          <p:nvPr>
            <p:ph type="body" idx="1"/>
          </p:nvPr>
        </p:nvSpPr>
        <p:spPr>
          <a:xfrm>
            <a:off x="831850" y="4589463"/>
            <a:ext cx="10515600"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ltLang="vi-VN">
                <a:latin typeface="Noto Sans"/>
                <a:ea typeface="Noto Sans"/>
              </a:rPr>
              <a:t>Chỉnh sửa kiểu văn bản chính</a:t>
            </a:r>
          </a:p>
        </p:txBody>
      </p:sp>
      <p:sp>
        <p:nvSpPr>
          <p:cNvPr id="4" name="日期占位符 3">
            <a:extLst>
              <a:ext uri="{FF2B5EF4-FFF2-40B4-BE49-F238E27FC236}">
                <a16:creationId xmlns:a16="http://schemas.microsoft.com/office/drawing/2014/main" id="{DF2996E8-E2FD-4AE0-869D-3A7158B0D1AA}"/>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5" name="页脚占位符 4">
            <a:extLst>
              <a:ext uri="{FF2B5EF4-FFF2-40B4-BE49-F238E27FC236}">
                <a16:creationId xmlns:a16="http://schemas.microsoft.com/office/drawing/2014/main" id="{0AAF8C72-912B-4C4F-9C7F-76E2AEE3985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CDA1A1E-87E3-473C-A575-DFB776A47886}"/>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3022660655"/>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2C5980-C6FB-4E0A-BA4B-3322FE549AE6}"/>
              </a:ext>
            </a:extLst>
          </p:cNvPr>
          <p:cNvSpPr>
            <a:spLocks noGrp="1"/>
          </p:cNvSpPr>
          <p:nvPr>
            <p:ph type="title"/>
          </p:nvPr>
        </p:nvSpPr>
        <p:spPr/>
        <p:txBody>
          <a:bodyPr>
            <a:normAutofit/>
          </a:bodyPr>
          <a:lstStyle/>
          <a:p>
            <a:r>
              <a:rPr lang="vi-VN" altLang="vi-VN">
                <a:latin typeface="Noto Sans"/>
                <a:ea typeface="Noto Sans"/>
              </a:rPr>
              <a:t>Bấm vào đây để chỉnh sửa kiểu tiêu</a:t>
            </a:r>
          </a:p>
        </p:txBody>
      </p:sp>
      <p:sp>
        <p:nvSpPr>
          <p:cNvPr id="3" name="内容占位符 2">
            <a:extLst>
              <a:ext uri="{FF2B5EF4-FFF2-40B4-BE49-F238E27FC236}">
                <a16:creationId xmlns:a16="http://schemas.microsoft.com/office/drawing/2014/main" id="{9E1BC41E-27D0-4B2C-BFAC-20FDCD121491}"/>
              </a:ext>
            </a:extLst>
          </p:cNvPr>
          <p:cNvSpPr>
            <a:spLocks noGrp="1"/>
          </p:cNvSpPr>
          <p:nvPr>
            <p:ph sz="half" idx="1"/>
          </p:nvPr>
        </p:nvSpPr>
        <p:spPr>
          <a:xfrm>
            <a:off x="838200" y="1825625"/>
            <a:ext cx="5181600" cy="4351338"/>
          </a:xfrm>
        </p:spPr>
        <p:txBody>
          <a:bodyPr>
            <a:normAutofit/>
          </a:body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内容占位符 3">
            <a:extLst>
              <a:ext uri="{FF2B5EF4-FFF2-40B4-BE49-F238E27FC236}">
                <a16:creationId xmlns:a16="http://schemas.microsoft.com/office/drawing/2014/main" id="{20C322F1-A459-489C-B284-C2A010F341CB}"/>
              </a:ext>
            </a:extLst>
          </p:cNvPr>
          <p:cNvSpPr>
            <a:spLocks noGrp="1"/>
          </p:cNvSpPr>
          <p:nvPr>
            <p:ph sz="half" idx="2"/>
          </p:nvPr>
        </p:nvSpPr>
        <p:spPr>
          <a:xfrm>
            <a:off x="6172200" y="1825625"/>
            <a:ext cx="5181600" cy="4351338"/>
          </a:xfrm>
        </p:spPr>
        <p:txBody>
          <a:bodyPr>
            <a:normAutofit/>
          </a:body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5" name="日期占位符 4">
            <a:extLst>
              <a:ext uri="{FF2B5EF4-FFF2-40B4-BE49-F238E27FC236}">
                <a16:creationId xmlns:a16="http://schemas.microsoft.com/office/drawing/2014/main" id="{C238090B-A558-4981-8B05-94294BA29FFE}"/>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6" name="页脚占位符 5">
            <a:extLst>
              <a:ext uri="{FF2B5EF4-FFF2-40B4-BE49-F238E27FC236}">
                <a16:creationId xmlns:a16="http://schemas.microsoft.com/office/drawing/2014/main" id="{63B17F4D-6B76-4DB6-8FF0-337391B0A49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AF4B4CE-4B4D-4C9E-972D-D0986C0CA69D}"/>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2904705595"/>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009E45-906E-40CF-AD6F-335950FCF3D7}"/>
              </a:ext>
            </a:extLst>
          </p:cNvPr>
          <p:cNvSpPr>
            <a:spLocks noGrp="1"/>
          </p:cNvSpPr>
          <p:nvPr>
            <p:ph type="title"/>
          </p:nvPr>
        </p:nvSpPr>
        <p:spPr>
          <a:xfrm>
            <a:off x="839788" y="365125"/>
            <a:ext cx="10515600" cy="1325563"/>
          </a:xfrm>
        </p:spPr>
        <p:txBody>
          <a:bodyPr>
            <a:normAutofit/>
          </a:bodyPr>
          <a:lstStyle/>
          <a:p>
            <a:r>
              <a:rPr lang="vi-VN" altLang="vi-VN">
                <a:latin typeface="Noto Sans"/>
                <a:ea typeface="Noto Sans"/>
              </a:rPr>
              <a:t>Bấm vào đây để chỉnh sửa kiểu tiêu</a:t>
            </a:r>
          </a:p>
        </p:txBody>
      </p:sp>
      <p:sp>
        <p:nvSpPr>
          <p:cNvPr id="3" name="文本占位符 2">
            <a:extLst>
              <a:ext uri="{FF2B5EF4-FFF2-40B4-BE49-F238E27FC236}">
                <a16:creationId xmlns:a16="http://schemas.microsoft.com/office/drawing/2014/main" id="{5BA8E9BD-9174-4120-A2BB-B59FD0793B9C}"/>
              </a:ext>
            </a:extLst>
          </p:cNvPr>
          <p:cNvSpPr>
            <a:spLocks noGrp="1"/>
          </p:cNvSpPr>
          <p:nvPr>
            <p:ph type="body" idx="1"/>
          </p:nvPr>
        </p:nvSpPr>
        <p:spPr>
          <a:xfrm>
            <a:off x="839788" y="1681163"/>
            <a:ext cx="5157787"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ltLang="vi-VN">
                <a:latin typeface="Noto Sans"/>
                <a:ea typeface="Noto Sans"/>
              </a:rPr>
              <a:t>Chỉnh sửa kiểu văn bản chính</a:t>
            </a:r>
          </a:p>
        </p:txBody>
      </p:sp>
      <p:sp>
        <p:nvSpPr>
          <p:cNvPr id="4" name="内容占位符 3">
            <a:extLst>
              <a:ext uri="{FF2B5EF4-FFF2-40B4-BE49-F238E27FC236}">
                <a16:creationId xmlns:a16="http://schemas.microsoft.com/office/drawing/2014/main" id="{B686F64A-BA40-4CB8-B409-B9DF3BF91BA4}"/>
              </a:ext>
            </a:extLst>
          </p:cNvPr>
          <p:cNvSpPr>
            <a:spLocks noGrp="1"/>
          </p:cNvSpPr>
          <p:nvPr>
            <p:ph sz="half" idx="2"/>
          </p:nvPr>
        </p:nvSpPr>
        <p:spPr>
          <a:xfrm>
            <a:off x="839788" y="2505075"/>
            <a:ext cx="5157787" cy="3684588"/>
          </a:xfrm>
        </p:spPr>
        <p:txBody>
          <a:bodyPr>
            <a:normAutofit/>
          </a:body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5" name="文本占位符 4">
            <a:extLst>
              <a:ext uri="{FF2B5EF4-FFF2-40B4-BE49-F238E27FC236}">
                <a16:creationId xmlns:a16="http://schemas.microsoft.com/office/drawing/2014/main" id="{B4B111B7-D8EE-4810-AD20-32E1774CB3D5}"/>
              </a:ext>
            </a:extLst>
          </p:cNvPr>
          <p:cNvSpPr>
            <a:spLocks noGrp="1"/>
          </p:cNvSpPr>
          <p:nvPr>
            <p:ph type="body" sz="quarter" idx="3"/>
          </p:nvPr>
        </p:nvSpPr>
        <p:spPr>
          <a:xfrm>
            <a:off x="6172200" y="1681163"/>
            <a:ext cx="5183188"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ltLang="vi-VN">
                <a:latin typeface="Noto Sans"/>
                <a:ea typeface="Noto Sans"/>
              </a:rPr>
              <a:t>Chỉnh sửa kiểu văn bản chính</a:t>
            </a:r>
          </a:p>
        </p:txBody>
      </p:sp>
      <p:sp>
        <p:nvSpPr>
          <p:cNvPr id="6" name="内容占位符 5">
            <a:extLst>
              <a:ext uri="{FF2B5EF4-FFF2-40B4-BE49-F238E27FC236}">
                <a16:creationId xmlns:a16="http://schemas.microsoft.com/office/drawing/2014/main" id="{CC1E9EE9-64BF-4E6C-8832-CA45BBCE19C6}"/>
              </a:ext>
            </a:extLst>
          </p:cNvPr>
          <p:cNvSpPr>
            <a:spLocks noGrp="1"/>
          </p:cNvSpPr>
          <p:nvPr>
            <p:ph sz="quarter" idx="4"/>
          </p:nvPr>
        </p:nvSpPr>
        <p:spPr>
          <a:xfrm>
            <a:off x="6172200" y="2505075"/>
            <a:ext cx="5183188" cy="3684588"/>
          </a:xfrm>
        </p:spPr>
        <p:txBody>
          <a:bodyPr>
            <a:normAutofit/>
          </a:body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7" name="日期占位符 6">
            <a:extLst>
              <a:ext uri="{FF2B5EF4-FFF2-40B4-BE49-F238E27FC236}">
                <a16:creationId xmlns:a16="http://schemas.microsoft.com/office/drawing/2014/main" id="{E9C4FCF7-5E5B-4D07-A72F-B395DA5F88BA}"/>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8" name="页脚占位符 7">
            <a:extLst>
              <a:ext uri="{FF2B5EF4-FFF2-40B4-BE49-F238E27FC236}">
                <a16:creationId xmlns:a16="http://schemas.microsoft.com/office/drawing/2014/main" id="{CA3062D5-1DCC-47E8-B4C2-E98BDF45447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663A5F7-4880-4777-84D3-FEDC53E7866F}"/>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1935688206"/>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423BF6-ED66-46FE-9CA0-2F8012E640B4}"/>
              </a:ext>
            </a:extLst>
          </p:cNvPr>
          <p:cNvSpPr>
            <a:spLocks noGrp="1"/>
          </p:cNvSpPr>
          <p:nvPr>
            <p:ph type="title"/>
          </p:nvPr>
        </p:nvSpPr>
        <p:spPr/>
        <p:txBody>
          <a:bodyPr>
            <a:normAutofit/>
          </a:bodyPr>
          <a:lstStyle/>
          <a:p>
            <a:r>
              <a:rPr lang="vi-VN" altLang="vi-VN">
                <a:latin typeface="Noto Sans"/>
                <a:ea typeface="Noto Sans"/>
              </a:rPr>
              <a:t>Bấm vào đây để chỉnh sửa kiểu tiêu</a:t>
            </a:r>
          </a:p>
        </p:txBody>
      </p:sp>
      <p:sp>
        <p:nvSpPr>
          <p:cNvPr id="3" name="日期占位符 2">
            <a:extLst>
              <a:ext uri="{FF2B5EF4-FFF2-40B4-BE49-F238E27FC236}">
                <a16:creationId xmlns:a16="http://schemas.microsoft.com/office/drawing/2014/main" id="{EC2516C1-DE71-43E1-8752-E7CE4F342AAD}"/>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4" name="页脚占位符 3">
            <a:extLst>
              <a:ext uri="{FF2B5EF4-FFF2-40B4-BE49-F238E27FC236}">
                <a16:creationId xmlns:a16="http://schemas.microsoft.com/office/drawing/2014/main" id="{445BC1DE-36D7-48D3-BDCD-856B74C36C4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A68B961-D56F-4F4C-8539-A6A24267546D}"/>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4045764016"/>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D7DC23F-B887-4911-9E93-4B761C5BEF2C}"/>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3" name="页脚占位符 2">
            <a:extLst>
              <a:ext uri="{FF2B5EF4-FFF2-40B4-BE49-F238E27FC236}">
                <a16:creationId xmlns:a16="http://schemas.microsoft.com/office/drawing/2014/main" id="{4D8CC208-D5C2-482F-BF28-41F1F3A71A1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EE42FEA-7B3A-4D5D-A92E-9F6371B4BAD0}"/>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1520557347"/>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8D7DD2-5653-4A46-96F0-8EA199B22855}"/>
              </a:ext>
            </a:extLst>
          </p:cNvPr>
          <p:cNvSpPr>
            <a:spLocks noGrp="1"/>
          </p:cNvSpPr>
          <p:nvPr>
            <p:ph type="title"/>
          </p:nvPr>
        </p:nvSpPr>
        <p:spPr>
          <a:xfrm>
            <a:off x="839788" y="457200"/>
            <a:ext cx="3932237" cy="1600200"/>
          </a:xfrm>
        </p:spPr>
        <p:txBody>
          <a:bodyPr anchor="t">
            <a:normAutofit/>
          </a:bodyPr>
          <a:lstStyle>
            <a:lvl1pPr>
              <a:defRPr sz="3200"/>
            </a:lvl1pPr>
          </a:lstStyle>
          <a:p>
            <a:r>
              <a:rPr lang="vi-VN" altLang="vi-VN" sz="2700">
                <a:latin typeface="Noto Sans"/>
                <a:ea typeface="Noto Sans"/>
              </a:rPr>
              <a:t>Bấm vào đây để chỉnh sửa kiểu tiêu đề</a:t>
            </a:r>
          </a:p>
        </p:txBody>
      </p:sp>
      <p:sp>
        <p:nvSpPr>
          <p:cNvPr id="3" name="内容占位符 2">
            <a:extLst>
              <a:ext uri="{FF2B5EF4-FFF2-40B4-BE49-F238E27FC236}">
                <a16:creationId xmlns:a16="http://schemas.microsoft.com/office/drawing/2014/main" id="{DB6C4E42-1A5D-4FBA-943A-547B3FE1D405}"/>
              </a:ext>
            </a:extLst>
          </p:cNvPr>
          <p:cNvSpPr>
            <a:spLocks noGrp="1"/>
          </p:cNvSpPr>
          <p:nvPr>
            <p:ph idx="1"/>
          </p:nvPr>
        </p:nvSpPr>
        <p:spPr>
          <a:xfrm>
            <a:off x="5183188" y="987425"/>
            <a:ext cx="6172200" cy="4873625"/>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文本占位符 3">
            <a:extLst>
              <a:ext uri="{FF2B5EF4-FFF2-40B4-BE49-F238E27FC236}">
                <a16:creationId xmlns:a16="http://schemas.microsoft.com/office/drawing/2014/main" id="{D17DA818-146B-41BC-9759-AE73CDB20281}"/>
              </a:ext>
            </a:extLst>
          </p:cNvPr>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ltLang="vi-VN">
                <a:latin typeface="Noto Sans"/>
                <a:ea typeface="Noto Sans"/>
              </a:rPr>
              <a:t>Chỉnh sửa kiểu</a:t>
            </a:r>
          </a:p>
        </p:txBody>
      </p:sp>
      <p:sp>
        <p:nvSpPr>
          <p:cNvPr id="5" name="日期占位符 4">
            <a:extLst>
              <a:ext uri="{FF2B5EF4-FFF2-40B4-BE49-F238E27FC236}">
                <a16:creationId xmlns:a16="http://schemas.microsoft.com/office/drawing/2014/main" id="{070215E7-5ED7-47F1-96AE-FF996E8E790F}"/>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6" name="页脚占位符 5">
            <a:extLst>
              <a:ext uri="{FF2B5EF4-FFF2-40B4-BE49-F238E27FC236}">
                <a16:creationId xmlns:a16="http://schemas.microsoft.com/office/drawing/2014/main" id="{EFF11886-9827-4B7C-B12E-5AB5E48B208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AA2C2E6-CD9E-427D-800C-60E3FE834A74}"/>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3687166502"/>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72E094-B65E-4E88-B269-7F5CCB2DCCE9}"/>
              </a:ext>
            </a:extLst>
          </p:cNvPr>
          <p:cNvSpPr>
            <a:spLocks noGrp="1"/>
          </p:cNvSpPr>
          <p:nvPr>
            <p:ph type="title"/>
          </p:nvPr>
        </p:nvSpPr>
        <p:spPr>
          <a:xfrm>
            <a:off x="839788" y="457200"/>
            <a:ext cx="3932237" cy="1600200"/>
          </a:xfrm>
        </p:spPr>
        <p:txBody>
          <a:bodyPr anchor="t">
            <a:normAutofit/>
          </a:bodyPr>
          <a:lstStyle>
            <a:lvl1pPr>
              <a:defRPr sz="3200"/>
            </a:lvl1pPr>
          </a:lstStyle>
          <a:p>
            <a:r>
              <a:rPr lang="vi-VN" altLang="vi-VN" sz="2700">
                <a:latin typeface="Noto Sans"/>
                <a:ea typeface="Noto Sans"/>
              </a:rPr>
              <a:t>Bấm vào đây để chỉnh sửa kiểu tiêu đề</a:t>
            </a:r>
          </a:p>
        </p:txBody>
      </p:sp>
      <p:sp>
        <p:nvSpPr>
          <p:cNvPr id="3" name="图片占位符 2">
            <a:extLst>
              <a:ext uri="{FF2B5EF4-FFF2-40B4-BE49-F238E27FC236}">
                <a16:creationId xmlns:a16="http://schemas.microsoft.com/office/drawing/2014/main" id="{6EA3159D-DD72-4A63-9239-DD7BF54441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5660803-C6C6-4BD1-8159-45A990279D64}"/>
              </a:ext>
            </a:extLst>
          </p:cNvPr>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ltLang="vi-VN">
                <a:latin typeface="Noto Sans"/>
                <a:ea typeface="Noto Sans"/>
              </a:rPr>
              <a:t>Chỉnh sửa kiểu</a:t>
            </a:r>
          </a:p>
        </p:txBody>
      </p:sp>
      <p:sp>
        <p:nvSpPr>
          <p:cNvPr id="5" name="日期占位符 4">
            <a:extLst>
              <a:ext uri="{FF2B5EF4-FFF2-40B4-BE49-F238E27FC236}">
                <a16:creationId xmlns:a16="http://schemas.microsoft.com/office/drawing/2014/main" id="{9952E64E-1793-4576-94B0-0A4C86B32561}"/>
              </a:ext>
            </a:extLst>
          </p:cNvPr>
          <p:cNvSpPr>
            <a:spLocks noGrp="1"/>
          </p:cNvSpPr>
          <p:nvPr>
            <p:ph type="dt" sz="half" idx="10"/>
          </p:nvPr>
        </p:nvSpPr>
        <p:spPr/>
        <p:txBody>
          <a:bodyPr>
            <a:normAutofit/>
          </a:bodyPr>
          <a:lstStyle/>
          <a:p>
            <a:fld id="{AD4B997E-6462-4D4B-B626-E9954975185D}" type="datetimeFigureOut">
              <a:rPr lang="vi-VN" altLang="vi-VN" sz="1100" smtClean="0">
                <a:latin typeface="Noto Sans"/>
                <a:ea typeface="Noto Sans"/>
              </a:rPr>
              <a:t>04/12/2024</a:t>
            </a:fld>
            <a:endParaRPr lang="zh-CN" altLang="en-US"/>
          </a:p>
        </p:txBody>
      </p:sp>
      <p:sp>
        <p:nvSpPr>
          <p:cNvPr id="6" name="页脚占位符 5">
            <a:extLst>
              <a:ext uri="{FF2B5EF4-FFF2-40B4-BE49-F238E27FC236}">
                <a16:creationId xmlns:a16="http://schemas.microsoft.com/office/drawing/2014/main" id="{CEA2967D-9305-4F15-ACA1-80B0D73D40C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E4D5287-C979-4307-9D4F-F2136AB1DAF7}"/>
              </a:ext>
            </a:extLst>
          </p:cNvPr>
          <p:cNvSpPr>
            <a:spLocks noGrp="1"/>
          </p:cNvSpPr>
          <p:nvPr>
            <p:ph type="sldNum" sz="quarter" idx="12"/>
          </p:nvPr>
        </p:nvSpPr>
        <p:spPr/>
        <p:txBody>
          <a:bodyPr>
            <a:normAutofit/>
          </a:body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1783325016"/>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35BD66D-17D8-4B15-9B5B-667B015E01ED}"/>
              </a:ext>
            </a:extLst>
          </p:cNvPr>
          <p:cNvSpPr>
            <a:spLocks noGrp="1"/>
          </p:cNvSpPr>
          <p:nvPr>
            <p:ph type="title"/>
          </p:nvPr>
        </p:nvSpPr>
        <p:spPr>
          <a:xfrm>
            <a:off x="838200" y="365125"/>
            <a:ext cx="10515600" cy="1325563"/>
          </a:xfrm>
          <a:prstGeom prst="rect">
            <a:avLst/>
          </a:prstGeom>
        </p:spPr>
        <p:txBody>
          <a:bodyPr vert="horz" lIns="91440" tIns="45720" rIns="91440" bIns="45720" rtlCol="0" anchor="t">
            <a:normAutofit/>
          </a:bodyPr>
          <a:lstStyle/>
          <a:p>
            <a:r>
              <a:rPr lang="vi-VN" altLang="vi-VN">
                <a:latin typeface="Noto Sans"/>
                <a:ea typeface="Noto Sans"/>
              </a:rPr>
              <a:t>Bấm vào đây để chỉnh sửa kiểu tiêu</a:t>
            </a:r>
          </a:p>
        </p:txBody>
      </p:sp>
      <p:sp>
        <p:nvSpPr>
          <p:cNvPr id="3" name="文本占位符 2">
            <a:extLst>
              <a:ext uri="{FF2B5EF4-FFF2-40B4-BE49-F238E27FC236}">
                <a16:creationId xmlns:a16="http://schemas.microsoft.com/office/drawing/2014/main" id="{815C9E7C-45CF-4AED-93CA-A12451A421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ltLang="vi-VN">
                <a:latin typeface="Noto Sans"/>
                <a:ea typeface="Noto Sans"/>
              </a:rPr>
              <a:t>Chỉnh sửa kiểu văn bản chính</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日期占位符 3">
            <a:extLst>
              <a:ext uri="{FF2B5EF4-FFF2-40B4-BE49-F238E27FC236}">
                <a16:creationId xmlns:a16="http://schemas.microsoft.com/office/drawing/2014/main" id="{C2F73873-3D3A-473D-BC63-39A35362EE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AD4B997E-6462-4D4B-B626-E9954975185D}" type="datetimeFigureOut">
              <a:rPr lang="vi-VN" altLang="vi-VN" sz="1100" smtClean="0">
                <a:latin typeface="Noto Sans"/>
                <a:ea typeface="Noto Sans"/>
              </a:rPr>
              <a:t>04/12/2024</a:t>
            </a:fld>
            <a:endParaRPr lang="zh-CN" altLang="en-US"/>
          </a:p>
        </p:txBody>
      </p:sp>
      <p:sp>
        <p:nvSpPr>
          <p:cNvPr id="5" name="页脚占位符 4">
            <a:extLst>
              <a:ext uri="{FF2B5EF4-FFF2-40B4-BE49-F238E27FC236}">
                <a16:creationId xmlns:a16="http://schemas.microsoft.com/office/drawing/2014/main" id="{96ADC867-D603-40F9-B2C2-CCC9748E94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8BCB11E-74AB-4E5A-8BE0-EC7383C957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BEA61DD5-3A7A-4E15-B951-5FCA230BEF90}"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30327024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3" Type="http://schemas.openxmlformats.org/officeDocument/2006/relationships/tags" Target="../tags/tag23.xml"/><Relationship Id="rId18" Type="http://schemas.openxmlformats.org/officeDocument/2006/relationships/tags" Target="../tags/tag28.xml"/><Relationship Id="rId26" Type="http://schemas.openxmlformats.org/officeDocument/2006/relationships/tags" Target="../tags/tag36.xml"/><Relationship Id="rId39" Type="http://schemas.openxmlformats.org/officeDocument/2006/relationships/slideLayout" Target="../slideLayouts/slideLayout14.xml"/><Relationship Id="rId21" Type="http://schemas.openxmlformats.org/officeDocument/2006/relationships/tags" Target="../tags/tag31.xml"/><Relationship Id="rId34" Type="http://schemas.openxmlformats.org/officeDocument/2006/relationships/tags" Target="../tags/tag44.xml"/><Relationship Id="rId7" Type="http://schemas.openxmlformats.org/officeDocument/2006/relationships/tags" Target="../tags/tag17.xml"/><Relationship Id="rId12" Type="http://schemas.openxmlformats.org/officeDocument/2006/relationships/tags" Target="../tags/tag22.xml"/><Relationship Id="rId17" Type="http://schemas.openxmlformats.org/officeDocument/2006/relationships/tags" Target="../tags/tag27.xml"/><Relationship Id="rId25" Type="http://schemas.openxmlformats.org/officeDocument/2006/relationships/tags" Target="../tags/tag35.xml"/><Relationship Id="rId33" Type="http://schemas.openxmlformats.org/officeDocument/2006/relationships/tags" Target="../tags/tag43.xml"/><Relationship Id="rId38" Type="http://schemas.openxmlformats.org/officeDocument/2006/relationships/tags" Target="../tags/tag48.xml"/><Relationship Id="rId2" Type="http://schemas.openxmlformats.org/officeDocument/2006/relationships/tags" Target="../tags/tag12.xml"/><Relationship Id="rId16" Type="http://schemas.openxmlformats.org/officeDocument/2006/relationships/tags" Target="../tags/tag26.xml"/><Relationship Id="rId20" Type="http://schemas.openxmlformats.org/officeDocument/2006/relationships/tags" Target="../tags/tag30.xml"/><Relationship Id="rId29" Type="http://schemas.openxmlformats.org/officeDocument/2006/relationships/tags" Target="../tags/tag39.xml"/><Relationship Id="rId1" Type="http://schemas.openxmlformats.org/officeDocument/2006/relationships/tags" Target="../tags/tag11.xml"/><Relationship Id="rId6" Type="http://schemas.openxmlformats.org/officeDocument/2006/relationships/tags" Target="../tags/tag16.xml"/><Relationship Id="rId11" Type="http://schemas.openxmlformats.org/officeDocument/2006/relationships/tags" Target="../tags/tag21.xml"/><Relationship Id="rId24" Type="http://schemas.openxmlformats.org/officeDocument/2006/relationships/tags" Target="../tags/tag34.xml"/><Relationship Id="rId32" Type="http://schemas.openxmlformats.org/officeDocument/2006/relationships/tags" Target="../tags/tag42.xml"/><Relationship Id="rId37" Type="http://schemas.openxmlformats.org/officeDocument/2006/relationships/tags" Target="../tags/tag47.xml"/><Relationship Id="rId40" Type="http://schemas.openxmlformats.org/officeDocument/2006/relationships/notesSlide" Target="../notesSlides/notesSlide11.xml"/><Relationship Id="rId5" Type="http://schemas.openxmlformats.org/officeDocument/2006/relationships/tags" Target="../tags/tag15.xml"/><Relationship Id="rId15" Type="http://schemas.openxmlformats.org/officeDocument/2006/relationships/tags" Target="../tags/tag25.xml"/><Relationship Id="rId23" Type="http://schemas.openxmlformats.org/officeDocument/2006/relationships/tags" Target="../tags/tag33.xml"/><Relationship Id="rId28" Type="http://schemas.openxmlformats.org/officeDocument/2006/relationships/tags" Target="../tags/tag38.xml"/><Relationship Id="rId36" Type="http://schemas.openxmlformats.org/officeDocument/2006/relationships/tags" Target="../tags/tag46.xml"/><Relationship Id="rId10" Type="http://schemas.openxmlformats.org/officeDocument/2006/relationships/tags" Target="../tags/tag20.xml"/><Relationship Id="rId19" Type="http://schemas.openxmlformats.org/officeDocument/2006/relationships/tags" Target="../tags/tag29.xml"/><Relationship Id="rId31" Type="http://schemas.openxmlformats.org/officeDocument/2006/relationships/tags" Target="../tags/tag41.xml"/><Relationship Id="rId4" Type="http://schemas.openxmlformats.org/officeDocument/2006/relationships/tags" Target="../tags/tag14.xml"/><Relationship Id="rId9" Type="http://schemas.openxmlformats.org/officeDocument/2006/relationships/tags" Target="../tags/tag19.xml"/><Relationship Id="rId14" Type="http://schemas.openxmlformats.org/officeDocument/2006/relationships/tags" Target="../tags/tag24.xml"/><Relationship Id="rId22" Type="http://schemas.openxmlformats.org/officeDocument/2006/relationships/tags" Target="../tags/tag32.xml"/><Relationship Id="rId27" Type="http://schemas.openxmlformats.org/officeDocument/2006/relationships/tags" Target="../tags/tag37.xml"/><Relationship Id="rId30" Type="http://schemas.openxmlformats.org/officeDocument/2006/relationships/tags" Target="../tags/tag40.xml"/><Relationship Id="rId35" Type="http://schemas.openxmlformats.org/officeDocument/2006/relationships/tags" Target="../tags/tag45.xml"/><Relationship Id="rId8" Type="http://schemas.openxmlformats.org/officeDocument/2006/relationships/tags" Target="../tags/tag18.xml"/><Relationship Id="rId3" Type="http://schemas.openxmlformats.org/officeDocument/2006/relationships/tags" Target="../tags/tag13.xml"/></Relationships>
</file>

<file path=ppt/slides/_rels/slide12.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tags" Target="../tags/tag51.xml"/><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notesSlide" Target="../notesSlides/notesSlide12.xml"/><Relationship Id="rId11" Type="http://schemas.openxmlformats.org/officeDocument/2006/relationships/image" Target="../media/image12.png"/><Relationship Id="rId5" Type="http://schemas.openxmlformats.org/officeDocument/2006/relationships/slideLayout" Target="../slideLayouts/slideLayout14.xml"/><Relationship Id="rId10" Type="http://schemas.openxmlformats.org/officeDocument/2006/relationships/image" Target="../media/image11.svg"/><Relationship Id="rId4" Type="http://schemas.openxmlformats.org/officeDocument/2006/relationships/tags" Target="../tags/tag52.xml"/><Relationship Id="rId9" Type="http://schemas.openxmlformats.org/officeDocument/2006/relationships/image" Target="../media/image10.png"/><Relationship Id="rId14" Type="http://schemas.openxmlformats.org/officeDocument/2006/relationships/image" Target="../media/image15.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17.svg"/><Relationship Id="rId9"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image" Target="../media/image1.jpeg"/><Relationship Id="rId5" Type="http://schemas.openxmlformats.org/officeDocument/2006/relationships/tags" Target="../tags/tag6.xml"/><Relationship Id="rId10" Type="http://schemas.openxmlformats.org/officeDocument/2006/relationships/notesSlide" Target="../notesSlides/notesSlide2.xml"/><Relationship Id="rId4" Type="http://schemas.openxmlformats.org/officeDocument/2006/relationships/tags" Target="../tags/tag5.xml"/><Relationship Id="rId9"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10.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40D52BA1-4B8F-4812-8599-6F359D4D067F}"/>
              </a:ext>
            </a:extLst>
          </p:cNvPr>
          <p:cNvPicPr>
            <a:picLocks noChangeAspect="1"/>
          </p:cNvPicPr>
          <p:nvPr/>
        </p:nvPicPr>
        <p:blipFill>
          <a:blip r:embed="rId5">
            <a:extLst>
              <a:ext uri="{28A0092B-C50C-407E-A947-70E740481C1C}">
                <a14:useLocalDpi xmlns:a14="http://schemas.microsoft.com/office/drawing/2010/main" val="0"/>
              </a:ext>
            </a:extLst>
          </a:blip>
          <a:srcRect t="14156"/>
          <a:stretch>
            <a:fillRect/>
          </a:stretch>
        </p:blipFill>
        <p:spPr>
          <a:xfrm>
            <a:off x="0" y="0"/>
            <a:ext cx="12192000" cy="6929481"/>
          </a:xfrm>
          <a:prstGeom prst="rect">
            <a:avLst/>
          </a:prstGeom>
        </p:spPr>
      </p:pic>
      <p:sp>
        <p:nvSpPr>
          <p:cNvPr id="12" name="文本框 11">
            <a:extLst>
              <a:ext uri="{FF2B5EF4-FFF2-40B4-BE49-F238E27FC236}">
                <a16:creationId xmlns:a16="http://schemas.microsoft.com/office/drawing/2014/main" id="{B98DA225-0A04-4307-99CF-0A97E433F7DF}"/>
              </a:ext>
            </a:extLst>
          </p:cNvPr>
          <p:cNvSpPr txBox="1"/>
          <p:nvPr/>
        </p:nvSpPr>
        <p:spPr>
          <a:xfrm>
            <a:off x="1288025" y="609600"/>
            <a:ext cx="10569678" cy="1885326"/>
          </a:xfrm>
          <a:prstGeom prst="rect">
            <a:avLst/>
          </a:prstGeom>
          <a:noFill/>
        </p:spPr>
        <p:txBody>
          <a:bodyPr wrap="square" rtlCol="0">
            <a:noAutofit/>
          </a:bodyPr>
          <a:lstStyle/>
          <a:p>
            <a:pPr algn="ctr"/>
            <a:r>
              <a:rPr lang="en-US" altLang="vi-VN" sz="6000" b="1" dirty="0">
                <a:solidFill>
                  <a:schemeClr val="tx1">
                    <a:lumMod val="85000"/>
                    <a:lumOff val="15000"/>
                  </a:schemeClr>
                </a:solidFill>
                <a:latin typeface="Noto Sans"/>
                <a:ea typeface="Noto Sans"/>
                <a:cs typeface="+mn-ea"/>
                <a:sym typeface="+mn-lt"/>
              </a:rPr>
              <a:t>Sentiment analysis </a:t>
            </a:r>
          </a:p>
          <a:p>
            <a:pPr algn="ctr"/>
            <a:r>
              <a:rPr lang="en-US" altLang="vi-VN" sz="6000" b="1" dirty="0">
                <a:solidFill>
                  <a:schemeClr val="tx1">
                    <a:lumMod val="85000"/>
                    <a:lumOff val="15000"/>
                  </a:schemeClr>
                </a:solidFill>
                <a:latin typeface="Noto Sans"/>
                <a:ea typeface="Noto Sans"/>
                <a:cs typeface="+mn-ea"/>
                <a:sym typeface="+mn-lt"/>
              </a:rPr>
              <a:t>bigdata</a:t>
            </a:r>
            <a:endParaRPr lang="vi-VN" altLang="vi-VN" sz="6000" b="1" dirty="0">
              <a:solidFill>
                <a:schemeClr val="tx1">
                  <a:lumMod val="85000"/>
                  <a:lumOff val="15000"/>
                </a:schemeClr>
              </a:solidFill>
              <a:latin typeface="Noto Sans"/>
              <a:ea typeface="Noto Sans"/>
              <a:cs typeface="+mn-ea"/>
              <a:sym typeface="+mn-lt"/>
            </a:endParaRPr>
          </a:p>
        </p:txBody>
      </p:sp>
      <p:sp>
        <p:nvSpPr>
          <p:cNvPr id="13" name="矩形 12">
            <a:extLst>
              <a:ext uri="{FF2B5EF4-FFF2-40B4-BE49-F238E27FC236}">
                <a16:creationId xmlns:a16="http://schemas.microsoft.com/office/drawing/2014/main" id="{025B6AEA-9750-4A7D-936C-3130C3093D9A}"/>
              </a:ext>
            </a:extLst>
          </p:cNvPr>
          <p:cNvSpPr/>
          <p:nvPr/>
        </p:nvSpPr>
        <p:spPr>
          <a:xfrm>
            <a:off x="3145052" y="3361533"/>
            <a:ext cx="4573271" cy="338633"/>
          </a:xfrm>
          <a:prstGeom prst="rect">
            <a:avLst/>
          </a:prstGeom>
        </p:spPr>
        <p:txBody>
          <a:bodyPr wrap="none">
            <a:normAutofit/>
          </a:bodyPr>
          <a:lstStyle/>
          <a:p>
            <a:r>
              <a:rPr lang="vi-VN" altLang="vi-VN" sz="1600" b="1" dirty="0">
                <a:solidFill>
                  <a:schemeClr val="tx1">
                    <a:lumMod val="85000"/>
                    <a:lumOff val="15000"/>
                  </a:schemeClr>
                </a:solidFill>
                <a:latin typeface="Noto Sans"/>
                <a:ea typeface="Noto Sans"/>
                <a:cs typeface="+mn-ea"/>
                <a:sym typeface="+mn-lt"/>
              </a:rPr>
              <a:t>Thời gian báo cáo: </a:t>
            </a:r>
            <a:r>
              <a:rPr lang="en-US" altLang="vi-VN" sz="1600" b="1" dirty="0">
                <a:solidFill>
                  <a:schemeClr val="tx1">
                    <a:lumMod val="85000"/>
                    <a:lumOff val="15000"/>
                  </a:schemeClr>
                </a:solidFill>
                <a:latin typeface="Noto Sans"/>
                <a:ea typeface="Noto Sans"/>
                <a:cs typeface="+mn-ea"/>
                <a:sym typeface="+mn-lt"/>
              </a:rPr>
              <a:t>25/11/2024 – 04/12/2024</a:t>
            </a:r>
            <a:endParaRPr lang="vi-VN" altLang="vi-VN" sz="1600" b="1" dirty="0">
              <a:solidFill>
                <a:schemeClr val="tx1">
                  <a:lumMod val="85000"/>
                  <a:lumOff val="15000"/>
                </a:schemeClr>
              </a:solidFill>
              <a:latin typeface="Noto Sans"/>
              <a:ea typeface="Noto Sans"/>
              <a:cs typeface="+mn-ea"/>
              <a:sym typeface="+mn-lt"/>
            </a:endParaRPr>
          </a:p>
        </p:txBody>
      </p:sp>
      <p:sp>
        <p:nvSpPr>
          <p:cNvPr id="14" name="矩形 13">
            <a:extLst>
              <a:ext uri="{FF2B5EF4-FFF2-40B4-BE49-F238E27FC236}">
                <a16:creationId xmlns:a16="http://schemas.microsoft.com/office/drawing/2014/main" id="{0D41C514-5232-44C7-883D-C689B896F6BD}"/>
              </a:ext>
            </a:extLst>
          </p:cNvPr>
          <p:cNvSpPr/>
          <p:nvPr/>
        </p:nvSpPr>
        <p:spPr>
          <a:xfrm rot="16200000">
            <a:off x="6671094" y="-681884"/>
            <a:ext cx="505844" cy="7408026"/>
          </a:xfrm>
          <a:prstGeom prst="rect">
            <a:avLst/>
          </a:prstGeom>
        </p:spPr>
        <p:txBody>
          <a:bodyPr vert="vert" wrap="square">
            <a:normAutofit fontScale="55000" lnSpcReduction="20000"/>
          </a:bodyPr>
          <a:lstStyle/>
          <a:p>
            <a:pPr>
              <a:lnSpc>
                <a:spcPct val="120000"/>
              </a:lnSpc>
            </a:pPr>
            <a:r>
              <a:rPr lang="vi-VN" dirty="0"/>
              <a:t>Báo cáo trình bày chi tiết phương pháp, các bước triển khai và đánh giá hiệu suất, đồng thời nêu bật những lợi ích thực tiễn cũng như các thách thức gặp phải khi sử dụng Hadoop và Spark trong bài toán phân tích cảm xúc văn bản.</a:t>
            </a:r>
            <a:endParaRPr lang="zh-CN" altLang="en-US" sz="900" dirty="0">
              <a:solidFill>
                <a:schemeClr val="tx1">
                  <a:lumMod val="85000"/>
                  <a:lumOff val="15000"/>
                </a:schemeClr>
              </a:solidFill>
              <a:latin typeface="Arial"/>
              <a:ea typeface="微软雅黑"/>
              <a:sym typeface="Arial"/>
            </a:endParaRPr>
          </a:p>
        </p:txBody>
      </p:sp>
      <p:pic>
        <p:nvPicPr>
          <p:cNvPr id="17" name="Dirty Dropouts - Unity">
            <a:hlinkClick r:id="" action="ppaction://media"/>
            <a:extLst>
              <a:ext uri="{FF2B5EF4-FFF2-40B4-BE49-F238E27FC236}">
                <a16:creationId xmlns:a16="http://schemas.microsoft.com/office/drawing/2014/main" id="{96BC5E12-3E64-4C26-BA85-160EB242FC9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644716" y="0"/>
            <a:ext cx="609600" cy="609600"/>
          </a:xfrm>
          <a:prstGeom prst="rect">
            <a:avLst/>
          </a:prstGeom>
        </p:spPr>
      </p:pic>
      <p:sp>
        <p:nvSpPr>
          <p:cNvPr id="7" name="TextBox 6">
            <a:extLst>
              <a:ext uri="{FF2B5EF4-FFF2-40B4-BE49-F238E27FC236}">
                <a16:creationId xmlns:a16="http://schemas.microsoft.com/office/drawing/2014/main" id="{6CAA6BF4-F06E-EFAA-AC50-44E962F6C646}"/>
              </a:ext>
            </a:extLst>
          </p:cNvPr>
          <p:cNvSpPr txBox="1"/>
          <p:nvPr/>
        </p:nvSpPr>
        <p:spPr>
          <a:xfrm>
            <a:off x="8254108" y="3952809"/>
            <a:ext cx="1492793" cy="369332"/>
          </a:xfrm>
          <a:prstGeom prst="rect">
            <a:avLst/>
          </a:prstGeom>
          <a:noFill/>
        </p:spPr>
        <p:txBody>
          <a:bodyPr wrap="square">
            <a:spAutoFit/>
          </a:bodyPr>
          <a:lstStyle/>
          <a:p>
            <a:r>
              <a:rPr lang="en-US" altLang="vi-VN" sz="1800" b="1" dirty="0">
                <a:solidFill>
                  <a:schemeClr val="tx1">
                    <a:lumMod val="85000"/>
                    <a:lumOff val="15000"/>
                  </a:schemeClr>
                </a:solidFill>
                <a:latin typeface="Noto Sans"/>
                <a:ea typeface="Noto Sans"/>
                <a:cs typeface="+mn-ea"/>
                <a:sym typeface="+mn-lt"/>
              </a:rPr>
              <a:t>Thành </a:t>
            </a:r>
            <a:r>
              <a:rPr lang="en-US" altLang="vi-VN" sz="1800" b="1" dirty="0" err="1">
                <a:solidFill>
                  <a:schemeClr val="tx1">
                    <a:lumMod val="85000"/>
                    <a:lumOff val="15000"/>
                  </a:schemeClr>
                </a:solidFill>
                <a:latin typeface="Noto Sans"/>
                <a:ea typeface="Noto Sans"/>
                <a:cs typeface="+mn-ea"/>
                <a:sym typeface="+mn-lt"/>
              </a:rPr>
              <a:t>viên</a:t>
            </a:r>
            <a:endParaRPr lang="vi-VN" altLang="vi-VN" sz="1800" b="1" dirty="0">
              <a:solidFill>
                <a:schemeClr val="tx1">
                  <a:lumMod val="85000"/>
                  <a:lumOff val="15000"/>
                </a:schemeClr>
              </a:solidFill>
              <a:latin typeface="Noto Sans"/>
              <a:ea typeface="Noto Sans"/>
              <a:cs typeface="+mn-ea"/>
              <a:sym typeface="+mn-lt"/>
            </a:endParaRPr>
          </a:p>
        </p:txBody>
      </p:sp>
      <p:sp>
        <p:nvSpPr>
          <p:cNvPr id="8" name="TextBox 7">
            <a:extLst>
              <a:ext uri="{FF2B5EF4-FFF2-40B4-BE49-F238E27FC236}">
                <a16:creationId xmlns:a16="http://schemas.microsoft.com/office/drawing/2014/main" id="{915CBA89-B224-4DB6-51F2-581A43369D1F}"/>
              </a:ext>
            </a:extLst>
          </p:cNvPr>
          <p:cNvSpPr txBox="1"/>
          <p:nvPr/>
        </p:nvSpPr>
        <p:spPr>
          <a:xfrm>
            <a:off x="7234813" y="4432741"/>
            <a:ext cx="3868616" cy="1200329"/>
          </a:xfrm>
          <a:prstGeom prst="rect">
            <a:avLst/>
          </a:prstGeom>
          <a:noFill/>
        </p:spPr>
        <p:txBody>
          <a:bodyPr wrap="square">
            <a:spAutoFit/>
          </a:bodyPr>
          <a:lstStyle/>
          <a:p>
            <a:pPr rtl="0" fontAlgn="base"/>
            <a:r>
              <a:rPr lang="vi-VN" sz="1800"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1. Hoàng Việt Tùng - 22022663 </a:t>
            </a:r>
            <a:endParaRPr lang="vi-VN"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endParaRPr>
          </a:p>
          <a:p>
            <a:pPr rtl="0" fontAlgn="base"/>
            <a:r>
              <a:rPr lang="vi-VN" sz="1800"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2. Vương Ngọc Quân - 22022616 </a:t>
            </a:r>
            <a:endParaRPr lang="vi-VN"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endParaRPr>
          </a:p>
          <a:p>
            <a:pPr rtl="0" fontAlgn="base"/>
            <a:r>
              <a:rPr lang="vi-VN" sz="1800"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3. Phạm Văn Trường - 22022564 </a:t>
            </a:r>
            <a:endParaRPr lang="vi-VN"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endParaRPr>
          </a:p>
          <a:p>
            <a:pPr rtl="0" fontAlgn="base"/>
            <a:r>
              <a:rPr lang="vi-VN" sz="1800"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4. Trần An Thắng - 22022525 </a:t>
            </a:r>
            <a:endParaRPr lang="vi-VN"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1048065466"/>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timing>
    <p:tnLst>
      <p:par>
        <p:cTn id="1" dur="indefinite" restart="never" nodeType="tmRoot">
          <p:childTnLst>
            <p:audio>
              <p:cMediaNode vol="80000" numSld="999">
                <p:cTn id="2" repeatCount="indefinite" fill="hold" display="0">
                  <p:stCondLst>
                    <p:cond delay="indefinite"/>
                  </p:stCondLst>
                  <p:endCondLst>
                    <p:cond evt="onPrev" delay="0">
                      <p:tgtEl>
                        <p:sldTgt/>
                      </p:tgtEl>
                    </p:cond>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a:extLst>
              <a:ext uri="{FF2B5EF4-FFF2-40B4-BE49-F238E27FC236}">
                <a16:creationId xmlns:a16="http://schemas.microsoft.com/office/drawing/2014/main" id="{5F742C17-3707-4CE7-BA19-C9D36DCFCBA8}"/>
              </a:ext>
            </a:extLst>
          </p:cNvPr>
          <p:cNvPicPr>
            <a:picLocks noChangeAspect="1"/>
          </p:cNvPicPr>
          <p:nvPr/>
        </p:nvPicPr>
        <p:blipFill>
          <a:blip r:embed="rId3">
            <a:extLst>
              <a:ext uri="{28A0092B-C50C-407E-A947-70E740481C1C}">
                <a14:useLocalDpi xmlns:a14="http://schemas.microsoft.com/office/drawing/2010/main" val="0"/>
              </a:ext>
            </a:extLst>
          </a:blip>
          <a:srcRect t="14156"/>
          <a:stretch>
            <a:fillRect/>
          </a:stretch>
        </p:blipFill>
        <p:spPr>
          <a:xfrm>
            <a:off x="0" y="0"/>
            <a:ext cx="12192000" cy="6929481"/>
          </a:xfrm>
          <a:prstGeom prst="rect">
            <a:avLst/>
          </a:prstGeom>
        </p:spPr>
      </p:pic>
      <p:sp>
        <p:nvSpPr>
          <p:cNvPr id="20" name="TextBox 76">
            <a:extLst>
              <a:ext uri="{FF2B5EF4-FFF2-40B4-BE49-F238E27FC236}">
                <a16:creationId xmlns:a16="http://schemas.microsoft.com/office/drawing/2014/main" id="{7E47AB8E-F290-4FFE-858B-C05CAB938D16}"/>
              </a:ext>
            </a:extLst>
          </p:cNvPr>
          <p:cNvSpPr txBox="1"/>
          <p:nvPr/>
        </p:nvSpPr>
        <p:spPr>
          <a:xfrm>
            <a:off x="2989856" y="1743126"/>
            <a:ext cx="6545868" cy="528582"/>
          </a:xfrm>
          <a:prstGeom prst="rect">
            <a:avLst/>
          </a:prstGeom>
          <a:noFill/>
        </p:spPr>
        <p:txBody>
          <a:bodyPr wrap="square" rtlCol="0">
            <a:noAutofit/>
          </a:bodyPr>
          <a:lstStyle/>
          <a:p>
            <a:pPr algn="ctr"/>
            <a:r>
              <a:rPr lang="en-US" altLang="vi-VN" sz="2600" b="1" dirty="0" err="1">
                <a:solidFill>
                  <a:schemeClr val="tx1">
                    <a:lumMod val="95000"/>
                    <a:lumOff val="5000"/>
                  </a:schemeClr>
                </a:solidFill>
                <a:latin typeface="Noto Sans"/>
                <a:ea typeface="Noto Sans"/>
                <a:cs typeface="+mn-ea"/>
                <a:sym typeface="+mn-lt"/>
              </a:rPr>
              <a:t>Ứng</a:t>
            </a:r>
            <a:r>
              <a:rPr lang="en-US" altLang="vi-VN" sz="2600" b="1" dirty="0">
                <a:solidFill>
                  <a:schemeClr val="tx1">
                    <a:lumMod val="95000"/>
                    <a:lumOff val="5000"/>
                  </a:schemeClr>
                </a:solidFill>
                <a:latin typeface="Noto Sans"/>
                <a:ea typeface="Noto Sans"/>
                <a:cs typeface="+mn-ea"/>
                <a:sym typeface="+mn-lt"/>
              </a:rPr>
              <a:t> </a:t>
            </a:r>
            <a:r>
              <a:rPr lang="en-US" altLang="vi-VN" sz="2600" b="1" dirty="0" err="1">
                <a:solidFill>
                  <a:schemeClr val="tx1">
                    <a:lumMod val="95000"/>
                    <a:lumOff val="5000"/>
                  </a:schemeClr>
                </a:solidFill>
                <a:latin typeface="Noto Sans"/>
                <a:ea typeface="Noto Sans"/>
                <a:cs typeface="+mn-ea"/>
                <a:sym typeface="+mn-lt"/>
              </a:rPr>
              <a:t>dụng</a:t>
            </a:r>
            <a:r>
              <a:rPr lang="en-US" altLang="vi-VN" sz="2600" b="1" dirty="0">
                <a:solidFill>
                  <a:schemeClr val="tx1">
                    <a:lumMod val="95000"/>
                    <a:lumOff val="5000"/>
                  </a:schemeClr>
                </a:solidFill>
                <a:latin typeface="Noto Sans"/>
                <a:ea typeface="Noto Sans"/>
                <a:cs typeface="+mn-ea"/>
                <a:sym typeface="+mn-lt"/>
              </a:rPr>
              <a:t> Hadoop </a:t>
            </a:r>
            <a:r>
              <a:rPr lang="en-US" altLang="vi-VN" sz="2600" b="1" dirty="0" err="1">
                <a:solidFill>
                  <a:schemeClr val="tx1">
                    <a:lumMod val="95000"/>
                    <a:lumOff val="5000"/>
                  </a:schemeClr>
                </a:solidFill>
                <a:latin typeface="Noto Sans"/>
                <a:ea typeface="Noto Sans"/>
                <a:cs typeface="+mn-ea"/>
                <a:sym typeface="+mn-lt"/>
              </a:rPr>
              <a:t>giải</a:t>
            </a:r>
            <a:r>
              <a:rPr lang="en-US" altLang="vi-VN" sz="2600" b="1" dirty="0">
                <a:solidFill>
                  <a:schemeClr val="tx1">
                    <a:lumMod val="95000"/>
                    <a:lumOff val="5000"/>
                  </a:schemeClr>
                </a:solidFill>
                <a:latin typeface="Noto Sans"/>
                <a:ea typeface="Noto Sans"/>
                <a:cs typeface="+mn-ea"/>
                <a:sym typeface="+mn-lt"/>
              </a:rPr>
              <a:t> </a:t>
            </a:r>
            <a:r>
              <a:rPr lang="en-US" altLang="vi-VN" sz="2600" b="1" dirty="0" err="1">
                <a:solidFill>
                  <a:schemeClr val="tx1">
                    <a:lumMod val="95000"/>
                    <a:lumOff val="5000"/>
                  </a:schemeClr>
                </a:solidFill>
                <a:latin typeface="Noto Sans"/>
                <a:ea typeface="Noto Sans"/>
                <a:cs typeface="+mn-ea"/>
                <a:sym typeface="+mn-lt"/>
              </a:rPr>
              <a:t>quyết</a:t>
            </a:r>
            <a:r>
              <a:rPr lang="en-US" altLang="vi-VN" sz="2600" b="1" dirty="0">
                <a:solidFill>
                  <a:schemeClr val="tx1">
                    <a:lumMod val="95000"/>
                    <a:lumOff val="5000"/>
                  </a:schemeClr>
                </a:solidFill>
                <a:latin typeface="Noto Sans"/>
                <a:ea typeface="Noto Sans"/>
                <a:cs typeface="+mn-ea"/>
                <a:sym typeface="+mn-lt"/>
              </a:rPr>
              <a:t> </a:t>
            </a:r>
            <a:r>
              <a:rPr lang="en-US" altLang="vi-VN" sz="2600" b="1" dirty="0" err="1">
                <a:solidFill>
                  <a:schemeClr val="tx1">
                    <a:lumMod val="95000"/>
                    <a:lumOff val="5000"/>
                  </a:schemeClr>
                </a:solidFill>
                <a:latin typeface="Noto Sans"/>
                <a:ea typeface="Noto Sans"/>
                <a:cs typeface="+mn-ea"/>
                <a:sym typeface="+mn-lt"/>
              </a:rPr>
              <a:t>bài</a:t>
            </a:r>
            <a:r>
              <a:rPr lang="en-US" altLang="vi-VN" sz="2600" b="1" dirty="0">
                <a:solidFill>
                  <a:schemeClr val="tx1">
                    <a:lumMod val="95000"/>
                    <a:lumOff val="5000"/>
                  </a:schemeClr>
                </a:solidFill>
                <a:latin typeface="Noto Sans"/>
                <a:ea typeface="Noto Sans"/>
                <a:cs typeface="+mn-ea"/>
                <a:sym typeface="+mn-lt"/>
              </a:rPr>
              <a:t> </a:t>
            </a:r>
            <a:r>
              <a:rPr lang="en-US" altLang="vi-VN" sz="2600" b="1" dirty="0" err="1">
                <a:solidFill>
                  <a:schemeClr val="tx1">
                    <a:lumMod val="95000"/>
                    <a:lumOff val="5000"/>
                  </a:schemeClr>
                </a:solidFill>
                <a:latin typeface="Noto Sans"/>
                <a:ea typeface="Noto Sans"/>
                <a:cs typeface="+mn-ea"/>
                <a:sym typeface="+mn-lt"/>
              </a:rPr>
              <a:t>toán</a:t>
            </a:r>
            <a:r>
              <a:rPr lang="en-US" altLang="vi-VN" sz="2600" b="1" dirty="0">
                <a:solidFill>
                  <a:schemeClr val="tx1">
                    <a:lumMod val="95000"/>
                    <a:lumOff val="5000"/>
                  </a:schemeClr>
                </a:solidFill>
                <a:latin typeface="Noto Sans"/>
                <a:ea typeface="Noto Sans"/>
                <a:cs typeface="+mn-ea"/>
                <a:sym typeface="+mn-lt"/>
              </a:rPr>
              <a:t> </a:t>
            </a:r>
            <a:endParaRPr lang="vi-VN" altLang="vi-VN" sz="2600" b="1" dirty="0">
              <a:solidFill>
                <a:schemeClr val="tx1">
                  <a:lumMod val="95000"/>
                  <a:lumOff val="5000"/>
                </a:schemeClr>
              </a:solidFill>
              <a:latin typeface="Noto Sans"/>
              <a:ea typeface="Noto Sans"/>
              <a:cs typeface="+mn-ea"/>
              <a:sym typeface="+mn-lt"/>
            </a:endParaRPr>
          </a:p>
        </p:txBody>
      </p:sp>
      <p:sp>
        <p:nvSpPr>
          <p:cNvPr id="21" name="išľíďè">
            <a:extLst>
              <a:ext uri="{FF2B5EF4-FFF2-40B4-BE49-F238E27FC236}">
                <a16:creationId xmlns:a16="http://schemas.microsoft.com/office/drawing/2014/main" id="{DD62E306-7BED-4317-BAD9-1FD47EB2EC43}"/>
              </a:ext>
            </a:extLst>
          </p:cNvPr>
          <p:cNvSpPr/>
          <p:nvPr/>
        </p:nvSpPr>
        <p:spPr bwMode="auto">
          <a:xfrm>
            <a:off x="3471521" y="2651239"/>
            <a:ext cx="5582539" cy="52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5333" rIns="85333" anchor="t" anchorCtr="0">
            <a:normAutofit/>
          </a:bodyPr>
          <a:lstStyle/>
          <a:p>
            <a:pPr defTabSz="866341">
              <a:lnSpc>
                <a:spcPct val="100000"/>
              </a:lnSpc>
              <a:spcBef>
                <a:spcPct val="0"/>
              </a:spcBef>
              <a:defRPr/>
            </a:pPr>
            <a:endParaRPr lang="vi-VN" altLang="vi-VN" sz="1327" spc="569" dirty="0">
              <a:solidFill>
                <a:schemeClr val="bg2">
                  <a:lumMod val="10000"/>
                </a:schemeClr>
              </a:solidFill>
              <a:latin typeface="Noto Sans"/>
              <a:ea typeface="Noto Sans"/>
            </a:endParaRPr>
          </a:p>
        </p:txBody>
      </p:sp>
      <p:sp>
        <p:nvSpPr>
          <p:cNvPr id="22" name="文本框 21">
            <a:extLst>
              <a:ext uri="{FF2B5EF4-FFF2-40B4-BE49-F238E27FC236}">
                <a16:creationId xmlns:a16="http://schemas.microsoft.com/office/drawing/2014/main" id="{7E615E61-E793-4AD4-BDA8-02C10DCCF92A}"/>
              </a:ext>
            </a:extLst>
          </p:cNvPr>
          <p:cNvSpPr txBox="1"/>
          <p:nvPr/>
        </p:nvSpPr>
        <p:spPr>
          <a:xfrm>
            <a:off x="8732101" y="5446339"/>
            <a:ext cx="2930242" cy="746760"/>
          </a:xfrm>
          <a:prstGeom prst="rect">
            <a:avLst/>
          </a:prstGeom>
          <a:noFill/>
        </p:spPr>
        <p:txBody>
          <a:bodyPr vert="horz" wrap="square" rtlCol="0">
            <a:normAutofit fontScale="77500" lnSpcReduction="20000"/>
          </a:bodyPr>
          <a:lstStyle/>
          <a:p>
            <a:r>
              <a:rPr lang="en-US" altLang="vi-VN" sz="4300" b="1" dirty="0">
                <a:solidFill>
                  <a:schemeClr val="tx1">
                    <a:lumMod val="95000"/>
                    <a:lumOff val="5000"/>
                  </a:schemeClr>
                </a:solidFill>
                <a:latin typeface="Noto Sans"/>
                <a:ea typeface="Noto Sans"/>
              </a:rPr>
              <a:t>CHƯƠNG</a:t>
            </a:r>
            <a:r>
              <a:rPr lang="vi-VN" altLang="vi-VN" sz="4300" b="1" dirty="0">
                <a:solidFill>
                  <a:schemeClr val="tx1">
                    <a:lumMod val="95000"/>
                    <a:lumOff val="5000"/>
                  </a:schemeClr>
                </a:solidFill>
                <a:latin typeface="Noto Sans"/>
                <a:ea typeface="Noto Sans"/>
              </a:rPr>
              <a:t>-02</a:t>
            </a:r>
            <a:endParaRPr lang="zh-CN" altLang="en-US" sz="4400" b="1" dirty="0">
              <a:solidFill>
                <a:schemeClr val="tx1">
                  <a:lumMod val="95000"/>
                  <a:lumOff val="5000"/>
                </a:schemeClr>
              </a:solidFill>
              <a:latin typeface="文悦古典明朝体 (非商业使用) W5" pitchFamily="50" charset="-122"/>
              <a:ea typeface="文悦古典明朝体 (非商业使用) W5" pitchFamily="50" charset="-122"/>
            </a:endParaRPr>
          </a:p>
        </p:txBody>
      </p:sp>
    </p:spTree>
    <p:extLst>
      <p:ext uri="{BB962C8B-B14F-4D97-AF65-F5344CB8AC3E}">
        <p14:creationId xmlns:p14="http://schemas.microsoft.com/office/powerpoint/2010/main" val="1685168664"/>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千图PPT彼岸天：ID 8661124库_任意多边形 16">
            <a:extLst>
              <a:ext uri="{FF2B5EF4-FFF2-40B4-BE49-F238E27FC236}">
                <a16:creationId xmlns:a16="http://schemas.microsoft.com/office/drawing/2014/main" id="{F7E5E294-BD48-4698-B970-4DA9F3EF5086}"/>
              </a:ext>
            </a:extLst>
          </p:cNvPr>
          <p:cNvSpPr/>
          <p:nvPr>
            <p:custDataLst>
              <p:tags r:id="rId1"/>
            </p:custDataLst>
          </p:nvPr>
        </p:nvSpPr>
        <p:spPr bwMode="auto">
          <a:xfrm>
            <a:off x="2145541" y="4124901"/>
            <a:ext cx="254132" cy="392499"/>
          </a:xfrm>
          <a:custGeom>
            <a:avLst/>
            <a:gdLst>
              <a:gd name="T0" fmla="*/ 58 w 175"/>
              <a:gd name="T1" fmla="*/ 0 h 266"/>
              <a:gd name="T2" fmla="*/ 61 w 175"/>
              <a:gd name="T3" fmla="*/ 2 h 266"/>
              <a:gd name="T4" fmla="*/ 66 w 175"/>
              <a:gd name="T5" fmla="*/ 3 h 266"/>
              <a:gd name="T6" fmla="*/ 74 w 175"/>
              <a:gd name="T7" fmla="*/ 7 h 266"/>
              <a:gd name="T8" fmla="*/ 84 w 175"/>
              <a:gd name="T9" fmla="*/ 12 h 266"/>
              <a:gd name="T10" fmla="*/ 96 w 175"/>
              <a:gd name="T11" fmla="*/ 18 h 266"/>
              <a:gd name="T12" fmla="*/ 109 w 175"/>
              <a:gd name="T13" fmla="*/ 28 h 266"/>
              <a:gd name="T14" fmla="*/ 122 w 175"/>
              <a:gd name="T15" fmla="*/ 38 h 266"/>
              <a:gd name="T16" fmla="*/ 135 w 175"/>
              <a:gd name="T17" fmla="*/ 51 h 266"/>
              <a:gd name="T18" fmla="*/ 148 w 175"/>
              <a:gd name="T19" fmla="*/ 65 h 266"/>
              <a:gd name="T20" fmla="*/ 158 w 175"/>
              <a:gd name="T21" fmla="*/ 82 h 266"/>
              <a:gd name="T22" fmla="*/ 167 w 175"/>
              <a:gd name="T23" fmla="*/ 100 h 266"/>
              <a:gd name="T24" fmla="*/ 173 w 175"/>
              <a:gd name="T25" fmla="*/ 121 h 266"/>
              <a:gd name="T26" fmla="*/ 175 w 175"/>
              <a:gd name="T27" fmla="*/ 146 h 266"/>
              <a:gd name="T28" fmla="*/ 174 w 175"/>
              <a:gd name="T29" fmla="*/ 172 h 266"/>
              <a:gd name="T30" fmla="*/ 167 w 175"/>
              <a:gd name="T31" fmla="*/ 200 h 266"/>
              <a:gd name="T32" fmla="*/ 157 w 175"/>
              <a:gd name="T33" fmla="*/ 233 h 266"/>
              <a:gd name="T34" fmla="*/ 140 w 175"/>
              <a:gd name="T35" fmla="*/ 266 h 266"/>
              <a:gd name="T36" fmla="*/ 137 w 175"/>
              <a:gd name="T37" fmla="*/ 266 h 266"/>
              <a:gd name="T38" fmla="*/ 131 w 175"/>
              <a:gd name="T39" fmla="*/ 264 h 266"/>
              <a:gd name="T40" fmla="*/ 122 w 175"/>
              <a:gd name="T41" fmla="*/ 260 h 266"/>
              <a:gd name="T42" fmla="*/ 110 w 175"/>
              <a:gd name="T43" fmla="*/ 255 h 266"/>
              <a:gd name="T44" fmla="*/ 96 w 175"/>
              <a:gd name="T45" fmla="*/ 247 h 266"/>
              <a:gd name="T46" fmla="*/ 80 w 175"/>
              <a:gd name="T47" fmla="*/ 238 h 266"/>
              <a:gd name="T48" fmla="*/ 65 w 175"/>
              <a:gd name="T49" fmla="*/ 226 h 266"/>
              <a:gd name="T50" fmla="*/ 49 w 175"/>
              <a:gd name="T51" fmla="*/ 214 h 266"/>
              <a:gd name="T52" fmla="*/ 35 w 175"/>
              <a:gd name="T53" fmla="*/ 199 h 266"/>
              <a:gd name="T54" fmla="*/ 22 w 175"/>
              <a:gd name="T55" fmla="*/ 183 h 266"/>
              <a:gd name="T56" fmla="*/ 11 w 175"/>
              <a:gd name="T57" fmla="*/ 164 h 266"/>
              <a:gd name="T58" fmla="*/ 4 w 175"/>
              <a:gd name="T59" fmla="*/ 144 h 266"/>
              <a:gd name="T60" fmla="*/ 0 w 175"/>
              <a:gd name="T61" fmla="*/ 121 h 266"/>
              <a:gd name="T62" fmla="*/ 0 w 175"/>
              <a:gd name="T63" fmla="*/ 96 h 266"/>
              <a:gd name="T64" fmla="*/ 6 w 175"/>
              <a:gd name="T65" fmla="*/ 70 h 266"/>
              <a:gd name="T66" fmla="*/ 18 w 175"/>
              <a:gd name="T67" fmla="*/ 41 h 266"/>
              <a:gd name="T68" fmla="*/ 36 w 175"/>
              <a:gd name="T69" fmla="*/ 9 h 266"/>
              <a:gd name="T70" fmla="*/ 35 w 175"/>
              <a:gd name="T71" fmla="*/ 13 h 266"/>
              <a:gd name="T72" fmla="*/ 32 w 175"/>
              <a:gd name="T73" fmla="*/ 21 h 266"/>
              <a:gd name="T74" fmla="*/ 30 w 175"/>
              <a:gd name="T75" fmla="*/ 33 h 266"/>
              <a:gd name="T76" fmla="*/ 26 w 175"/>
              <a:gd name="T77" fmla="*/ 48 h 266"/>
              <a:gd name="T78" fmla="*/ 24 w 175"/>
              <a:gd name="T79" fmla="*/ 66 h 266"/>
              <a:gd name="T80" fmla="*/ 26 w 175"/>
              <a:gd name="T81" fmla="*/ 87 h 266"/>
              <a:gd name="T82" fmla="*/ 30 w 175"/>
              <a:gd name="T83" fmla="*/ 109 h 266"/>
              <a:gd name="T84" fmla="*/ 37 w 175"/>
              <a:gd name="T85" fmla="*/ 131 h 266"/>
              <a:gd name="T86" fmla="*/ 50 w 175"/>
              <a:gd name="T87" fmla="*/ 153 h 266"/>
              <a:gd name="T88" fmla="*/ 49 w 175"/>
              <a:gd name="T89" fmla="*/ 150 h 266"/>
              <a:gd name="T90" fmla="*/ 46 w 175"/>
              <a:gd name="T91" fmla="*/ 142 h 266"/>
              <a:gd name="T92" fmla="*/ 43 w 175"/>
              <a:gd name="T93" fmla="*/ 127 h 266"/>
              <a:gd name="T94" fmla="*/ 40 w 175"/>
              <a:gd name="T95" fmla="*/ 109 h 266"/>
              <a:gd name="T96" fmla="*/ 37 w 175"/>
              <a:gd name="T97" fmla="*/ 89 h 266"/>
              <a:gd name="T98" fmla="*/ 37 w 175"/>
              <a:gd name="T99" fmla="*/ 66 h 266"/>
              <a:gd name="T100" fmla="*/ 40 w 175"/>
              <a:gd name="T101" fmla="*/ 44 h 266"/>
              <a:gd name="T102" fmla="*/ 46 w 175"/>
              <a:gd name="T103" fmla="*/ 22 h 266"/>
              <a:gd name="T104" fmla="*/ 58 w 175"/>
              <a:gd name="T10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266">
                <a:moveTo>
                  <a:pt x="58" y="0"/>
                </a:moveTo>
                <a:lnTo>
                  <a:pt x="61" y="2"/>
                </a:lnTo>
                <a:lnTo>
                  <a:pt x="66" y="3"/>
                </a:lnTo>
                <a:lnTo>
                  <a:pt x="74" y="7"/>
                </a:lnTo>
                <a:lnTo>
                  <a:pt x="84" y="12"/>
                </a:lnTo>
                <a:lnTo>
                  <a:pt x="96" y="18"/>
                </a:lnTo>
                <a:lnTo>
                  <a:pt x="109" y="28"/>
                </a:lnTo>
                <a:lnTo>
                  <a:pt x="122" y="38"/>
                </a:lnTo>
                <a:lnTo>
                  <a:pt x="135" y="51"/>
                </a:lnTo>
                <a:lnTo>
                  <a:pt x="148" y="65"/>
                </a:lnTo>
                <a:lnTo>
                  <a:pt x="158" y="82"/>
                </a:lnTo>
                <a:lnTo>
                  <a:pt x="167" y="100"/>
                </a:lnTo>
                <a:lnTo>
                  <a:pt x="173" y="121"/>
                </a:lnTo>
                <a:lnTo>
                  <a:pt x="175" y="146"/>
                </a:lnTo>
                <a:lnTo>
                  <a:pt x="174" y="172"/>
                </a:lnTo>
                <a:lnTo>
                  <a:pt x="167" y="200"/>
                </a:lnTo>
                <a:lnTo>
                  <a:pt x="157" y="233"/>
                </a:lnTo>
                <a:lnTo>
                  <a:pt x="140" y="266"/>
                </a:lnTo>
                <a:lnTo>
                  <a:pt x="137" y="266"/>
                </a:lnTo>
                <a:lnTo>
                  <a:pt x="131" y="264"/>
                </a:lnTo>
                <a:lnTo>
                  <a:pt x="122" y="260"/>
                </a:lnTo>
                <a:lnTo>
                  <a:pt x="110" y="255"/>
                </a:lnTo>
                <a:lnTo>
                  <a:pt x="96" y="247"/>
                </a:lnTo>
                <a:lnTo>
                  <a:pt x="80" y="238"/>
                </a:lnTo>
                <a:lnTo>
                  <a:pt x="65" y="226"/>
                </a:lnTo>
                <a:lnTo>
                  <a:pt x="49" y="214"/>
                </a:lnTo>
                <a:lnTo>
                  <a:pt x="35" y="199"/>
                </a:lnTo>
                <a:lnTo>
                  <a:pt x="22" y="183"/>
                </a:lnTo>
                <a:lnTo>
                  <a:pt x="11" y="164"/>
                </a:lnTo>
                <a:lnTo>
                  <a:pt x="4" y="144"/>
                </a:lnTo>
                <a:lnTo>
                  <a:pt x="0" y="121"/>
                </a:lnTo>
                <a:lnTo>
                  <a:pt x="0" y="96"/>
                </a:lnTo>
                <a:lnTo>
                  <a:pt x="6" y="70"/>
                </a:lnTo>
                <a:lnTo>
                  <a:pt x="18" y="41"/>
                </a:lnTo>
                <a:lnTo>
                  <a:pt x="36" y="9"/>
                </a:lnTo>
                <a:lnTo>
                  <a:pt x="35" y="13"/>
                </a:lnTo>
                <a:lnTo>
                  <a:pt x="32" y="21"/>
                </a:lnTo>
                <a:lnTo>
                  <a:pt x="30" y="33"/>
                </a:lnTo>
                <a:lnTo>
                  <a:pt x="26" y="48"/>
                </a:lnTo>
                <a:lnTo>
                  <a:pt x="24" y="66"/>
                </a:lnTo>
                <a:lnTo>
                  <a:pt x="26" y="87"/>
                </a:lnTo>
                <a:lnTo>
                  <a:pt x="30" y="109"/>
                </a:lnTo>
                <a:lnTo>
                  <a:pt x="37" y="131"/>
                </a:lnTo>
                <a:lnTo>
                  <a:pt x="50" y="153"/>
                </a:lnTo>
                <a:lnTo>
                  <a:pt x="49" y="150"/>
                </a:lnTo>
                <a:lnTo>
                  <a:pt x="46" y="142"/>
                </a:lnTo>
                <a:lnTo>
                  <a:pt x="43" y="127"/>
                </a:lnTo>
                <a:lnTo>
                  <a:pt x="40" y="109"/>
                </a:lnTo>
                <a:lnTo>
                  <a:pt x="37" y="89"/>
                </a:lnTo>
                <a:lnTo>
                  <a:pt x="37" y="66"/>
                </a:lnTo>
                <a:lnTo>
                  <a:pt x="40" y="44"/>
                </a:lnTo>
                <a:lnTo>
                  <a:pt x="46" y="22"/>
                </a:lnTo>
                <a:lnTo>
                  <a:pt x="58" y="0"/>
                </a:lnTo>
                <a:close/>
              </a:path>
            </a:pathLst>
          </a:custGeom>
          <a:solidFill>
            <a:schemeClr val="accent1">
              <a:lumMod val="100000"/>
            </a:schemeClr>
          </a:solidFill>
          <a:ln w="0">
            <a:noFill/>
            <a:prstDash val="solid"/>
            <a:round/>
          </a:ln>
        </p:spPr>
        <p:txBody>
          <a:bodyPr anchor="ctr"/>
          <a:lstStyle/>
          <a:p>
            <a:pPr algn="ctr"/>
            <a:endParaRPr/>
          </a:p>
        </p:txBody>
      </p:sp>
      <p:sp>
        <p:nvSpPr>
          <p:cNvPr id="18" name="千图PPT彼岸天：ID 8661124库_任意多边形 17">
            <a:extLst>
              <a:ext uri="{FF2B5EF4-FFF2-40B4-BE49-F238E27FC236}">
                <a16:creationId xmlns:a16="http://schemas.microsoft.com/office/drawing/2014/main" id="{DFC7797A-EF25-4F79-A2D6-A5D7340062DF}"/>
              </a:ext>
            </a:extLst>
          </p:cNvPr>
          <p:cNvSpPr/>
          <p:nvPr>
            <p:custDataLst>
              <p:tags r:id="rId2"/>
            </p:custDataLst>
          </p:nvPr>
        </p:nvSpPr>
        <p:spPr bwMode="auto">
          <a:xfrm>
            <a:off x="1770879" y="4322626"/>
            <a:ext cx="255584" cy="392499"/>
          </a:xfrm>
          <a:custGeom>
            <a:avLst/>
            <a:gdLst>
              <a:gd name="T0" fmla="*/ 60 w 176"/>
              <a:gd name="T1" fmla="*/ 0 h 266"/>
              <a:gd name="T2" fmla="*/ 61 w 176"/>
              <a:gd name="T3" fmla="*/ 0 h 266"/>
              <a:gd name="T4" fmla="*/ 67 w 176"/>
              <a:gd name="T5" fmla="*/ 3 h 266"/>
              <a:gd name="T6" fmla="*/ 74 w 176"/>
              <a:gd name="T7" fmla="*/ 6 h 266"/>
              <a:gd name="T8" fmla="*/ 85 w 176"/>
              <a:gd name="T9" fmla="*/ 12 h 266"/>
              <a:gd name="T10" fmla="*/ 98 w 176"/>
              <a:gd name="T11" fmla="*/ 18 h 266"/>
              <a:gd name="T12" fmla="*/ 110 w 176"/>
              <a:gd name="T13" fmla="*/ 26 h 266"/>
              <a:gd name="T14" fmla="*/ 124 w 176"/>
              <a:gd name="T15" fmla="*/ 36 h 266"/>
              <a:gd name="T16" fmla="*/ 137 w 176"/>
              <a:gd name="T17" fmla="*/ 49 h 266"/>
              <a:gd name="T18" fmla="*/ 149 w 176"/>
              <a:gd name="T19" fmla="*/ 64 h 266"/>
              <a:gd name="T20" fmla="*/ 159 w 176"/>
              <a:gd name="T21" fmla="*/ 80 h 266"/>
              <a:gd name="T22" fmla="*/ 168 w 176"/>
              <a:gd name="T23" fmla="*/ 100 h 266"/>
              <a:gd name="T24" fmla="*/ 173 w 176"/>
              <a:gd name="T25" fmla="*/ 121 h 266"/>
              <a:gd name="T26" fmla="*/ 176 w 176"/>
              <a:gd name="T27" fmla="*/ 144 h 266"/>
              <a:gd name="T28" fmla="*/ 175 w 176"/>
              <a:gd name="T29" fmla="*/ 171 h 266"/>
              <a:gd name="T30" fmla="*/ 169 w 176"/>
              <a:gd name="T31" fmla="*/ 200 h 266"/>
              <a:gd name="T32" fmla="*/ 158 w 176"/>
              <a:gd name="T33" fmla="*/ 231 h 266"/>
              <a:gd name="T34" fmla="*/ 141 w 176"/>
              <a:gd name="T35" fmla="*/ 266 h 266"/>
              <a:gd name="T36" fmla="*/ 139 w 176"/>
              <a:gd name="T37" fmla="*/ 265 h 266"/>
              <a:gd name="T38" fmla="*/ 133 w 176"/>
              <a:gd name="T39" fmla="*/ 264 h 266"/>
              <a:gd name="T40" fmla="*/ 123 w 176"/>
              <a:gd name="T41" fmla="*/ 258 h 266"/>
              <a:gd name="T42" fmla="*/ 111 w 176"/>
              <a:gd name="T43" fmla="*/ 253 h 266"/>
              <a:gd name="T44" fmla="*/ 97 w 176"/>
              <a:gd name="T45" fmla="*/ 245 h 266"/>
              <a:gd name="T46" fmla="*/ 81 w 176"/>
              <a:gd name="T47" fmla="*/ 236 h 266"/>
              <a:gd name="T48" fmla="*/ 65 w 176"/>
              <a:gd name="T49" fmla="*/ 226 h 266"/>
              <a:gd name="T50" fmla="*/ 50 w 176"/>
              <a:gd name="T51" fmla="*/ 213 h 266"/>
              <a:gd name="T52" fmla="*/ 35 w 176"/>
              <a:gd name="T53" fmla="*/ 199 h 266"/>
              <a:gd name="T54" fmla="*/ 22 w 176"/>
              <a:gd name="T55" fmla="*/ 182 h 266"/>
              <a:gd name="T56" fmla="*/ 12 w 176"/>
              <a:gd name="T57" fmla="*/ 164 h 266"/>
              <a:gd name="T58" fmla="*/ 4 w 176"/>
              <a:gd name="T59" fmla="*/ 143 h 266"/>
              <a:gd name="T60" fmla="*/ 0 w 176"/>
              <a:gd name="T61" fmla="*/ 121 h 266"/>
              <a:gd name="T62" fmla="*/ 2 w 176"/>
              <a:gd name="T63" fmla="*/ 96 h 266"/>
              <a:gd name="T64" fmla="*/ 7 w 176"/>
              <a:gd name="T65" fmla="*/ 69 h 266"/>
              <a:gd name="T66" fmla="*/ 19 w 176"/>
              <a:gd name="T67" fmla="*/ 40 h 266"/>
              <a:gd name="T68" fmla="*/ 37 w 176"/>
              <a:gd name="T69" fmla="*/ 9 h 266"/>
              <a:gd name="T70" fmla="*/ 35 w 176"/>
              <a:gd name="T71" fmla="*/ 12 h 266"/>
              <a:gd name="T72" fmla="*/ 33 w 176"/>
              <a:gd name="T73" fmla="*/ 19 h 266"/>
              <a:gd name="T74" fmla="*/ 30 w 176"/>
              <a:gd name="T75" fmla="*/ 32 h 266"/>
              <a:gd name="T76" fmla="*/ 28 w 176"/>
              <a:gd name="T77" fmla="*/ 48 h 266"/>
              <a:gd name="T78" fmla="*/ 25 w 176"/>
              <a:gd name="T79" fmla="*/ 66 h 266"/>
              <a:gd name="T80" fmla="*/ 26 w 176"/>
              <a:gd name="T81" fmla="*/ 87 h 266"/>
              <a:gd name="T82" fmla="*/ 30 w 176"/>
              <a:gd name="T83" fmla="*/ 108 h 266"/>
              <a:gd name="T84" fmla="*/ 38 w 176"/>
              <a:gd name="T85" fmla="*/ 131 h 266"/>
              <a:gd name="T86" fmla="*/ 51 w 176"/>
              <a:gd name="T87" fmla="*/ 152 h 266"/>
              <a:gd name="T88" fmla="*/ 50 w 176"/>
              <a:gd name="T89" fmla="*/ 149 h 266"/>
              <a:gd name="T90" fmla="*/ 47 w 176"/>
              <a:gd name="T91" fmla="*/ 140 h 266"/>
              <a:gd name="T92" fmla="*/ 43 w 176"/>
              <a:gd name="T93" fmla="*/ 126 h 266"/>
              <a:gd name="T94" fmla="*/ 41 w 176"/>
              <a:gd name="T95" fmla="*/ 109 h 266"/>
              <a:gd name="T96" fmla="*/ 38 w 176"/>
              <a:gd name="T97" fmla="*/ 88 h 266"/>
              <a:gd name="T98" fmla="*/ 38 w 176"/>
              <a:gd name="T99" fmla="*/ 66 h 266"/>
              <a:gd name="T100" fmla="*/ 41 w 176"/>
              <a:gd name="T101" fmla="*/ 43 h 266"/>
              <a:gd name="T102" fmla="*/ 48 w 176"/>
              <a:gd name="T103" fmla="*/ 21 h 266"/>
              <a:gd name="T104" fmla="*/ 60 w 176"/>
              <a:gd name="T10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266">
                <a:moveTo>
                  <a:pt x="60" y="0"/>
                </a:moveTo>
                <a:lnTo>
                  <a:pt x="61" y="0"/>
                </a:lnTo>
                <a:lnTo>
                  <a:pt x="67" y="3"/>
                </a:lnTo>
                <a:lnTo>
                  <a:pt x="74" y="6"/>
                </a:lnTo>
                <a:lnTo>
                  <a:pt x="85" y="12"/>
                </a:lnTo>
                <a:lnTo>
                  <a:pt x="98" y="18"/>
                </a:lnTo>
                <a:lnTo>
                  <a:pt x="110" y="26"/>
                </a:lnTo>
                <a:lnTo>
                  <a:pt x="124" y="36"/>
                </a:lnTo>
                <a:lnTo>
                  <a:pt x="137" y="49"/>
                </a:lnTo>
                <a:lnTo>
                  <a:pt x="149" y="64"/>
                </a:lnTo>
                <a:lnTo>
                  <a:pt x="159" y="80"/>
                </a:lnTo>
                <a:lnTo>
                  <a:pt x="168" y="100"/>
                </a:lnTo>
                <a:lnTo>
                  <a:pt x="173" y="121"/>
                </a:lnTo>
                <a:lnTo>
                  <a:pt x="176" y="144"/>
                </a:lnTo>
                <a:lnTo>
                  <a:pt x="175" y="171"/>
                </a:lnTo>
                <a:lnTo>
                  <a:pt x="169" y="200"/>
                </a:lnTo>
                <a:lnTo>
                  <a:pt x="158" y="231"/>
                </a:lnTo>
                <a:lnTo>
                  <a:pt x="141" y="266"/>
                </a:lnTo>
                <a:lnTo>
                  <a:pt x="139" y="265"/>
                </a:lnTo>
                <a:lnTo>
                  <a:pt x="133" y="264"/>
                </a:lnTo>
                <a:lnTo>
                  <a:pt x="123" y="258"/>
                </a:lnTo>
                <a:lnTo>
                  <a:pt x="111" y="253"/>
                </a:lnTo>
                <a:lnTo>
                  <a:pt x="97" y="245"/>
                </a:lnTo>
                <a:lnTo>
                  <a:pt x="81" y="236"/>
                </a:lnTo>
                <a:lnTo>
                  <a:pt x="65" y="226"/>
                </a:lnTo>
                <a:lnTo>
                  <a:pt x="50" y="213"/>
                </a:lnTo>
                <a:lnTo>
                  <a:pt x="35" y="199"/>
                </a:lnTo>
                <a:lnTo>
                  <a:pt x="22" y="182"/>
                </a:lnTo>
                <a:lnTo>
                  <a:pt x="12" y="164"/>
                </a:lnTo>
                <a:lnTo>
                  <a:pt x="4" y="143"/>
                </a:lnTo>
                <a:lnTo>
                  <a:pt x="0" y="121"/>
                </a:lnTo>
                <a:lnTo>
                  <a:pt x="2" y="96"/>
                </a:lnTo>
                <a:lnTo>
                  <a:pt x="7" y="69"/>
                </a:lnTo>
                <a:lnTo>
                  <a:pt x="19" y="40"/>
                </a:lnTo>
                <a:lnTo>
                  <a:pt x="37" y="9"/>
                </a:lnTo>
                <a:lnTo>
                  <a:pt x="35" y="12"/>
                </a:lnTo>
                <a:lnTo>
                  <a:pt x="33" y="19"/>
                </a:lnTo>
                <a:lnTo>
                  <a:pt x="30" y="32"/>
                </a:lnTo>
                <a:lnTo>
                  <a:pt x="28" y="48"/>
                </a:lnTo>
                <a:lnTo>
                  <a:pt x="25" y="66"/>
                </a:lnTo>
                <a:lnTo>
                  <a:pt x="26" y="87"/>
                </a:lnTo>
                <a:lnTo>
                  <a:pt x="30" y="108"/>
                </a:lnTo>
                <a:lnTo>
                  <a:pt x="38" y="131"/>
                </a:lnTo>
                <a:lnTo>
                  <a:pt x="51" y="152"/>
                </a:lnTo>
                <a:lnTo>
                  <a:pt x="50" y="149"/>
                </a:lnTo>
                <a:lnTo>
                  <a:pt x="47" y="140"/>
                </a:lnTo>
                <a:lnTo>
                  <a:pt x="43" y="126"/>
                </a:lnTo>
                <a:lnTo>
                  <a:pt x="41" y="109"/>
                </a:lnTo>
                <a:lnTo>
                  <a:pt x="38" y="88"/>
                </a:lnTo>
                <a:lnTo>
                  <a:pt x="38" y="66"/>
                </a:lnTo>
                <a:lnTo>
                  <a:pt x="41" y="43"/>
                </a:lnTo>
                <a:lnTo>
                  <a:pt x="48" y="21"/>
                </a:lnTo>
                <a:lnTo>
                  <a:pt x="60" y="0"/>
                </a:lnTo>
                <a:close/>
              </a:path>
            </a:pathLst>
          </a:custGeom>
          <a:solidFill>
            <a:schemeClr val="accent1">
              <a:lumMod val="100000"/>
            </a:schemeClr>
          </a:solidFill>
          <a:ln w="0">
            <a:noFill/>
            <a:prstDash val="solid"/>
            <a:round/>
          </a:ln>
        </p:spPr>
        <p:txBody>
          <a:bodyPr anchor="ctr"/>
          <a:lstStyle/>
          <a:p>
            <a:pPr algn="ctr"/>
            <a:endParaRPr/>
          </a:p>
        </p:txBody>
      </p:sp>
      <p:sp>
        <p:nvSpPr>
          <p:cNvPr id="19" name="千图PPT彼岸天：ID 8661124库_任意多边形 18">
            <a:extLst>
              <a:ext uri="{FF2B5EF4-FFF2-40B4-BE49-F238E27FC236}">
                <a16:creationId xmlns:a16="http://schemas.microsoft.com/office/drawing/2014/main" id="{5D12520D-D80F-459E-8018-1E776F03CE4A}"/>
              </a:ext>
            </a:extLst>
          </p:cNvPr>
          <p:cNvSpPr/>
          <p:nvPr>
            <p:custDataLst>
              <p:tags r:id="rId3"/>
            </p:custDataLst>
          </p:nvPr>
        </p:nvSpPr>
        <p:spPr bwMode="auto">
          <a:xfrm>
            <a:off x="1143537" y="4389025"/>
            <a:ext cx="255584" cy="376268"/>
          </a:xfrm>
          <a:custGeom>
            <a:avLst/>
            <a:gdLst>
              <a:gd name="T0" fmla="*/ 133 w 176"/>
              <a:gd name="T1" fmla="*/ 0 h 255"/>
              <a:gd name="T2" fmla="*/ 131 w 176"/>
              <a:gd name="T3" fmla="*/ 2 h 255"/>
              <a:gd name="T4" fmla="*/ 124 w 176"/>
              <a:gd name="T5" fmla="*/ 4 h 255"/>
              <a:gd name="T6" fmla="*/ 113 w 176"/>
              <a:gd name="T7" fmla="*/ 11 h 255"/>
              <a:gd name="T8" fmla="*/ 100 w 176"/>
              <a:gd name="T9" fmla="*/ 20 h 255"/>
              <a:gd name="T10" fmla="*/ 85 w 176"/>
              <a:gd name="T11" fmla="*/ 32 h 255"/>
              <a:gd name="T12" fmla="*/ 72 w 176"/>
              <a:gd name="T13" fmla="*/ 47 h 255"/>
              <a:gd name="T14" fmla="*/ 59 w 176"/>
              <a:gd name="T15" fmla="*/ 65 h 255"/>
              <a:gd name="T16" fmla="*/ 49 w 176"/>
              <a:gd name="T17" fmla="*/ 86 h 255"/>
              <a:gd name="T18" fmla="*/ 42 w 176"/>
              <a:gd name="T19" fmla="*/ 111 h 255"/>
              <a:gd name="T20" fmla="*/ 44 w 176"/>
              <a:gd name="T21" fmla="*/ 108 h 255"/>
              <a:gd name="T22" fmla="*/ 49 w 176"/>
              <a:gd name="T23" fmla="*/ 100 h 255"/>
              <a:gd name="T24" fmla="*/ 55 w 176"/>
              <a:gd name="T25" fmla="*/ 87 h 255"/>
              <a:gd name="T26" fmla="*/ 66 w 176"/>
              <a:gd name="T27" fmla="*/ 73 h 255"/>
              <a:gd name="T28" fmla="*/ 79 w 176"/>
              <a:gd name="T29" fmla="*/ 58 h 255"/>
              <a:gd name="T30" fmla="*/ 94 w 176"/>
              <a:gd name="T31" fmla="*/ 42 h 255"/>
              <a:gd name="T32" fmla="*/ 113 w 176"/>
              <a:gd name="T33" fmla="*/ 28 h 255"/>
              <a:gd name="T34" fmla="*/ 133 w 176"/>
              <a:gd name="T35" fmla="*/ 16 h 255"/>
              <a:gd name="T36" fmla="*/ 157 w 176"/>
              <a:gd name="T37" fmla="*/ 10 h 255"/>
              <a:gd name="T38" fmla="*/ 158 w 176"/>
              <a:gd name="T39" fmla="*/ 12 h 255"/>
              <a:gd name="T40" fmla="*/ 161 w 176"/>
              <a:gd name="T41" fmla="*/ 17 h 255"/>
              <a:gd name="T42" fmla="*/ 163 w 176"/>
              <a:gd name="T43" fmla="*/ 26 h 255"/>
              <a:gd name="T44" fmla="*/ 167 w 176"/>
              <a:gd name="T45" fmla="*/ 39 h 255"/>
              <a:gd name="T46" fmla="*/ 171 w 176"/>
              <a:gd name="T47" fmla="*/ 54 h 255"/>
              <a:gd name="T48" fmla="*/ 175 w 176"/>
              <a:gd name="T49" fmla="*/ 71 h 255"/>
              <a:gd name="T50" fmla="*/ 176 w 176"/>
              <a:gd name="T51" fmla="*/ 89 h 255"/>
              <a:gd name="T52" fmla="*/ 175 w 176"/>
              <a:gd name="T53" fmla="*/ 108 h 255"/>
              <a:gd name="T54" fmla="*/ 172 w 176"/>
              <a:gd name="T55" fmla="*/ 129 h 255"/>
              <a:gd name="T56" fmla="*/ 166 w 176"/>
              <a:gd name="T57" fmla="*/ 148 h 255"/>
              <a:gd name="T58" fmla="*/ 156 w 176"/>
              <a:gd name="T59" fmla="*/ 169 h 255"/>
              <a:gd name="T60" fmla="*/ 141 w 176"/>
              <a:gd name="T61" fmla="*/ 190 h 255"/>
              <a:gd name="T62" fmla="*/ 122 w 176"/>
              <a:gd name="T63" fmla="*/ 208 h 255"/>
              <a:gd name="T64" fmla="*/ 96 w 176"/>
              <a:gd name="T65" fmla="*/ 226 h 255"/>
              <a:gd name="T66" fmla="*/ 65 w 176"/>
              <a:gd name="T67" fmla="*/ 242 h 255"/>
              <a:gd name="T68" fmla="*/ 26 w 176"/>
              <a:gd name="T69" fmla="*/ 255 h 255"/>
              <a:gd name="T70" fmla="*/ 24 w 176"/>
              <a:gd name="T71" fmla="*/ 254 h 255"/>
              <a:gd name="T72" fmla="*/ 22 w 176"/>
              <a:gd name="T73" fmla="*/ 247 h 255"/>
              <a:gd name="T74" fmla="*/ 18 w 176"/>
              <a:gd name="T75" fmla="*/ 238 h 255"/>
              <a:gd name="T76" fmla="*/ 14 w 176"/>
              <a:gd name="T77" fmla="*/ 225 h 255"/>
              <a:gd name="T78" fmla="*/ 9 w 176"/>
              <a:gd name="T79" fmla="*/ 209 h 255"/>
              <a:gd name="T80" fmla="*/ 5 w 176"/>
              <a:gd name="T81" fmla="*/ 193 h 255"/>
              <a:gd name="T82" fmla="*/ 1 w 176"/>
              <a:gd name="T83" fmla="*/ 173 h 255"/>
              <a:gd name="T84" fmla="*/ 0 w 176"/>
              <a:gd name="T85" fmla="*/ 154 h 255"/>
              <a:gd name="T86" fmla="*/ 0 w 176"/>
              <a:gd name="T87" fmla="*/ 133 h 255"/>
              <a:gd name="T88" fmla="*/ 2 w 176"/>
              <a:gd name="T89" fmla="*/ 112 h 255"/>
              <a:gd name="T90" fmla="*/ 7 w 176"/>
              <a:gd name="T91" fmla="*/ 91 h 255"/>
              <a:gd name="T92" fmla="*/ 16 w 176"/>
              <a:gd name="T93" fmla="*/ 72 h 255"/>
              <a:gd name="T94" fmla="*/ 29 w 176"/>
              <a:gd name="T95" fmla="*/ 52 h 255"/>
              <a:gd name="T96" fmla="*/ 48 w 176"/>
              <a:gd name="T97" fmla="*/ 35 h 255"/>
              <a:gd name="T98" fmla="*/ 71 w 176"/>
              <a:gd name="T99" fmla="*/ 21 h 255"/>
              <a:gd name="T100" fmla="*/ 100 w 176"/>
              <a:gd name="T101" fmla="*/ 10 h 255"/>
              <a:gd name="T102" fmla="*/ 133 w 176"/>
              <a:gd name="T10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 h="255">
                <a:moveTo>
                  <a:pt x="133" y="0"/>
                </a:moveTo>
                <a:lnTo>
                  <a:pt x="131" y="2"/>
                </a:lnTo>
                <a:lnTo>
                  <a:pt x="124" y="4"/>
                </a:lnTo>
                <a:lnTo>
                  <a:pt x="113" y="11"/>
                </a:lnTo>
                <a:lnTo>
                  <a:pt x="100" y="20"/>
                </a:lnTo>
                <a:lnTo>
                  <a:pt x="85" y="32"/>
                </a:lnTo>
                <a:lnTo>
                  <a:pt x="72" y="47"/>
                </a:lnTo>
                <a:lnTo>
                  <a:pt x="59" y="65"/>
                </a:lnTo>
                <a:lnTo>
                  <a:pt x="49" y="86"/>
                </a:lnTo>
                <a:lnTo>
                  <a:pt x="42" y="111"/>
                </a:lnTo>
                <a:lnTo>
                  <a:pt x="44" y="108"/>
                </a:lnTo>
                <a:lnTo>
                  <a:pt x="49" y="100"/>
                </a:lnTo>
                <a:lnTo>
                  <a:pt x="55" y="87"/>
                </a:lnTo>
                <a:lnTo>
                  <a:pt x="66" y="73"/>
                </a:lnTo>
                <a:lnTo>
                  <a:pt x="79" y="58"/>
                </a:lnTo>
                <a:lnTo>
                  <a:pt x="94" y="42"/>
                </a:lnTo>
                <a:lnTo>
                  <a:pt x="113" y="28"/>
                </a:lnTo>
                <a:lnTo>
                  <a:pt x="133" y="16"/>
                </a:lnTo>
                <a:lnTo>
                  <a:pt x="157" y="10"/>
                </a:lnTo>
                <a:lnTo>
                  <a:pt x="158" y="12"/>
                </a:lnTo>
                <a:lnTo>
                  <a:pt x="161" y="17"/>
                </a:lnTo>
                <a:lnTo>
                  <a:pt x="163" y="26"/>
                </a:lnTo>
                <a:lnTo>
                  <a:pt x="167" y="39"/>
                </a:lnTo>
                <a:lnTo>
                  <a:pt x="171" y="54"/>
                </a:lnTo>
                <a:lnTo>
                  <a:pt x="175" y="71"/>
                </a:lnTo>
                <a:lnTo>
                  <a:pt x="176" y="89"/>
                </a:lnTo>
                <a:lnTo>
                  <a:pt x="175" y="108"/>
                </a:lnTo>
                <a:lnTo>
                  <a:pt x="172" y="129"/>
                </a:lnTo>
                <a:lnTo>
                  <a:pt x="166" y="148"/>
                </a:lnTo>
                <a:lnTo>
                  <a:pt x="156" y="169"/>
                </a:lnTo>
                <a:lnTo>
                  <a:pt x="141" y="190"/>
                </a:lnTo>
                <a:lnTo>
                  <a:pt x="122" y="208"/>
                </a:lnTo>
                <a:lnTo>
                  <a:pt x="96" y="226"/>
                </a:lnTo>
                <a:lnTo>
                  <a:pt x="65" y="242"/>
                </a:lnTo>
                <a:lnTo>
                  <a:pt x="26" y="255"/>
                </a:lnTo>
                <a:lnTo>
                  <a:pt x="24" y="254"/>
                </a:lnTo>
                <a:lnTo>
                  <a:pt x="22" y="247"/>
                </a:lnTo>
                <a:lnTo>
                  <a:pt x="18" y="238"/>
                </a:lnTo>
                <a:lnTo>
                  <a:pt x="14" y="225"/>
                </a:lnTo>
                <a:lnTo>
                  <a:pt x="9" y="209"/>
                </a:lnTo>
                <a:lnTo>
                  <a:pt x="5" y="193"/>
                </a:lnTo>
                <a:lnTo>
                  <a:pt x="1" y="173"/>
                </a:lnTo>
                <a:lnTo>
                  <a:pt x="0" y="154"/>
                </a:lnTo>
                <a:lnTo>
                  <a:pt x="0" y="133"/>
                </a:lnTo>
                <a:lnTo>
                  <a:pt x="2" y="112"/>
                </a:lnTo>
                <a:lnTo>
                  <a:pt x="7" y="91"/>
                </a:lnTo>
                <a:lnTo>
                  <a:pt x="16" y="72"/>
                </a:lnTo>
                <a:lnTo>
                  <a:pt x="29" y="52"/>
                </a:lnTo>
                <a:lnTo>
                  <a:pt x="48" y="35"/>
                </a:lnTo>
                <a:lnTo>
                  <a:pt x="71" y="21"/>
                </a:lnTo>
                <a:lnTo>
                  <a:pt x="100" y="10"/>
                </a:lnTo>
                <a:lnTo>
                  <a:pt x="133" y="0"/>
                </a:lnTo>
                <a:close/>
              </a:path>
            </a:pathLst>
          </a:custGeom>
          <a:solidFill>
            <a:schemeClr val="accent1">
              <a:lumMod val="100000"/>
            </a:schemeClr>
          </a:solidFill>
          <a:ln w="0">
            <a:noFill/>
            <a:prstDash val="solid"/>
            <a:round/>
          </a:ln>
        </p:spPr>
        <p:txBody>
          <a:bodyPr anchor="ctr"/>
          <a:lstStyle/>
          <a:p>
            <a:pPr algn="ctr"/>
            <a:endParaRPr/>
          </a:p>
        </p:txBody>
      </p:sp>
      <p:sp>
        <p:nvSpPr>
          <p:cNvPr id="20" name="千图PPT彼岸天：ID 8661124库_任意多边形 19">
            <a:extLst>
              <a:ext uri="{FF2B5EF4-FFF2-40B4-BE49-F238E27FC236}">
                <a16:creationId xmlns:a16="http://schemas.microsoft.com/office/drawing/2014/main" id="{9F5FF35F-0CF3-4405-8419-300233F26B64}"/>
              </a:ext>
            </a:extLst>
          </p:cNvPr>
          <p:cNvSpPr/>
          <p:nvPr>
            <p:custDataLst>
              <p:tags r:id="rId4"/>
            </p:custDataLst>
          </p:nvPr>
        </p:nvSpPr>
        <p:spPr bwMode="auto">
          <a:xfrm>
            <a:off x="993961" y="3933078"/>
            <a:ext cx="371758" cy="261175"/>
          </a:xfrm>
          <a:custGeom>
            <a:avLst/>
            <a:gdLst>
              <a:gd name="T0" fmla="*/ 103 w 256"/>
              <a:gd name="T1" fmla="*/ 0 h 177"/>
              <a:gd name="T2" fmla="*/ 123 w 256"/>
              <a:gd name="T3" fmla="*/ 0 h 177"/>
              <a:gd name="T4" fmla="*/ 144 w 256"/>
              <a:gd name="T5" fmla="*/ 3 h 177"/>
              <a:gd name="T6" fmla="*/ 165 w 256"/>
              <a:gd name="T7" fmla="*/ 8 h 177"/>
              <a:gd name="T8" fmla="*/ 184 w 256"/>
              <a:gd name="T9" fmla="*/ 19 h 177"/>
              <a:gd name="T10" fmla="*/ 203 w 256"/>
              <a:gd name="T11" fmla="*/ 32 h 177"/>
              <a:gd name="T12" fmla="*/ 220 w 256"/>
              <a:gd name="T13" fmla="*/ 48 h 177"/>
              <a:gd name="T14" fmla="*/ 235 w 256"/>
              <a:gd name="T15" fmla="*/ 72 h 177"/>
              <a:gd name="T16" fmla="*/ 247 w 256"/>
              <a:gd name="T17" fmla="*/ 100 h 177"/>
              <a:gd name="T18" fmla="*/ 256 w 256"/>
              <a:gd name="T19" fmla="*/ 135 h 177"/>
              <a:gd name="T20" fmla="*/ 255 w 256"/>
              <a:gd name="T21" fmla="*/ 133 h 177"/>
              <a:gd name="T22" fmla="*/ 251 w 256"/>
              <a:gd name="T23" fmla="*/ 125 h 177"/>
              <a:gd name="T24" fmla="*/ 244 w 256"/>
              <a:gd name="T25" fmla="*/ 115 h 177"/>
              <a:gd name="T26" fmla="*/ 235 w 256"/>
              <a:gd name="T27" fmla="*/ 102 h 177"/>
              <a:gd name="T28" fmla="*/ 223 w 256"/>
              <a:gd name="T29" fmla="*/ 87 h 177"/>
              <a:gd name="T30" fmla="*/ 209 w 256"/>
              <a:gd name="T31" fmla="*/ 73 h 177"/>
              <a:gd name="T32" fmla="*/ 191 w 256"/>
              <a:gd name="T33" fmla="*/ 60 h 177"/>
              <a:gd name="T34" fmla="*/ 169 w 256"/>
              <a:gd name="T35" fmla="*/ 51 h 177"/>
              <a:gd name="T36" fmla="*/ 144 w 256"/>
              <a:gd name="T37" fmla="*/ 45 h 177"/>
              <a:gd name="T38" fmla="*/ 147 w 256"/>
              <a:gd name="T39" fmla="*/ 46 h 177"/>
              <a:gd name="T40" fmla="*/ 156 w 256"/>
              <a:gd name="T41" fmla="*/ 50 h 177"/>
              <a:gd name="T42" fmla="*/ 168 w 256"/>
              <a:gd name="T43" fmla="*/ 58 h 177"/>
              <a:gd name="T44" fmla="*/ 183 w 256"/>
              <a:gd name="T45" fmla="*/ 68 h 177"/>
              <a:gd name="T46" fmla="*/ 199 w 256"/>
              <a:gd name="T47" fmla="*/ 81 h 177"/>
              <a:gd name="T48" fmla="*/ 214 w 256"/>
              <a:gd name="T49" fmla="*/ 97 h 177"/>
              <a:gd name="T50" fmla="*/ 229 w 256"/>
              <a:gd name="T51" fmla="*/ 115 h 177"/>
              <a:gd name="T52" fmla="*/ 239 w 256"/>
              <a:gd name="T53" fmla="*/ 135 h 177"/>
              <a:gd name="T54" fmla="*/ 247 w 256"/>
              <a:gd name="T55" fmla="*/ 159 h 177"/>
              <a:gd name="T56" fmla="*/ 244 w 256"/>
              <a:gd name="T57" fmla="*/ 159 h 177"/>
              <a:gd name="T58" fmla="*/ 238 w 256"/>
              <a:gd name="T59" fmla="*/ 161 h 177"/>
              <a:gd name="T60" fmla="*/ 229 w 256"/>
              <a:gd name="T61" fmla="*/ 165 h 177"/>
              <a:gd name="T62" fmla="*/ 217 w 256"/>
              <a:gd name="T63" fmla="*/ 169 h 177"/>
              <a:gd name="T64" fmla="*/ 203 w 256"/>
              <a:gd name="T65" fmla="*/ 173 h 177"/>
              <a:gd name="T66" fmla="*/ 186 w 256"/>
              <a:gd name="T67" fmla="*/ 176 h 177"/>
              <a:gd name="T68" fmla="*/ 168 w 256"/>
              <a:gd name="T69" fmla="*/ 177 h 177"/>
              <a:gd name="T70" fmla="*/ 148 w 256"/>
              <a:gd name="T71" fmla="*/ 177 h 177"/>
              <a:gd name="T72" fmla="*/ 127 w 256"/>
              <a:gd name="T73" fmla="*/ 173 h 177"/>
              <a:gd name="T74" fmla="*/ 106 w 256"/>
              <a:gd name="T75" fmla="*/ 168 h 177"/>
              <a:gd name="T76" fmla="*/ 86 w 256"/>
              <a:gd name="T77" fmla="*/ 158 h 177"/>
              <a:gd name="T78" fmla="*/ 66 w 256"/>
              <a:gd name="T79" fmla="*/ 142 h 177"/>
              <a:gd name="T80" fmla="*/ 47 w 256"/>
              <a:gd name="T81" fmla="*/ 122 h 177"/>
              <a:gd name="T82" fmla="*/ 30 w 256"/>
              <a:gd name="T83" fmla="*/ 98 h 177"/>
              <a:gd name="T84" fmla="*/ 14 w 256"/>
              <a:gd name="T85" fmla="*/ 65 h 177"/>
              <a:gd name="T86" fmla="*/ 0 w 256"/>
              <a:gd name="T87" fmla="*/ 28 h 177"/>
              <a:gd name="T88" fmla="*/ 2 w 256"/>
              <a:gd name="T89" fmla="*/ 26 h 177"/>
              <a:gd name="T90" fmla="*/ 9 w 256"/>
              <a:gd name="T91" fmla="*/ 24 h 177"/>
              <a:gd name="T92" fmla="*/ 18 w 256"/>
              <a:gd name="T93" fmla="*/ 20 h 177"/>
              <a:gd name="T94" fmla="*/ 31 w 256"/>
              <a:gd name="T95" fmla="*/ 15 h 177"/>
              <a:gd name="T96" fmla="*/ 45 w 256"/>
              <a:gd name="T97" fmla="*/ 11 h 177"/>
              <a:gd name="T98" fmla="*/ 64 w 256"/>
              <a:gd name="T99" fmla="*/ 6 h 177"/>
              <a:gd name="T100" fmla="*/ 82 w 256"/>
              <a:gd name="T101" fmla="*/ 3 h 177"/>
              <a:gd name="T102" fmla="*/ 103 w 256"/>
              <a:gd name="T10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177">
                <a:moveTo>
                  <a:pt x="103" y="0"/>
                </a:moveTo>
                <a:lnTo>
                  <a:pt x="123" y="0"/>
                </a:lnTo>
                <a:lnTo>
                  <a:pt x="144" y="3"/>
                </a:lnTo>
                <a:lnTo>
                  <a:pt x="165" y="8"/>
                </a:lnTo>
                <a:lnTo>
                  <a:pt x="184" y="19"/>
                </a:lnTo>
                <a:lnTo>
                  <a:pt x="203" y="32"/>
                </a:lnTo>
                <a:lnTo>
                  <a:pt x="220" y="48"/>
                </a:lnTo>
                <a:lnTo>
                  <a:pt x="235" y="72"/>
                </a:lnTo>
                <a:lnTo>
                  <a:pt x="247" y="100"/>
                </a:lnTo>
                <a:lnTo>
                  <a:pt x="256" y="135"/>
                </a:lnTo>
                <a:lnTo>
                  <a:pt x="255" y="133"/>
                </a:lnTo>
                <a:lnTo>
                  <a:pt x="251" y="125"/>
                </a:lnTo>
                <a:lnTo>
                  <a:pt x="244" y="115"/>
                </a:lnTo>
                <a:lnTo>
                  <a:pt x="235" y="102"/>
                </a:lnTo>
                <a:lnTo>
                  <a:pt x="223" y="87"/>
                </a:lnTo>
                <a:lnTo>
                  <a:pt x="209" y="73"/>
                </a:lnTo>
                <a:lnTo>
                  <a:pt x="191" y="60"/>
                </a:lnTo>
                <a:lnTo>
                  <a:pt x="169" y="51"/>
                </a:lnTo>
                <a:lnTo>
                  <a:pt x="144" y="45"/>
                </a:lnTo>
                <a:lnTo>
                  <a:pt x="147" y="46"/>
                </a:lnTo>
                <a:lnTo>
                  <a:pt x="156" y="50"/>
                </a:lnTo>
                <a:lnTo>
                  <a:pt x="168" y="58"/>
                </a:lnTo>
                <a:lnTo>
                  <a:pt x="183" y="68"/>
                </a:lnTo>
                <a:lnTo>
                  <a:pt x="199" y="81"/>
                </a:lnTo>
                <a:lnTo>
                  <a:pt x="214" y="97"/>
                </a:lnTo>
                <a:lnTo>
                  <a:pt x="229" y="115"/>
                </a:lnTo>
                <a:lnTo>
                  <a:pt x="239" y="135"/>
                </a:lnTo>
                <a:lnTo>
                  <a:pt x="247" y="159"/>
                </a:lnTo>
                <a:lnTo>
                  <a:pt x="244" y="159"/>
                </a:lnTo>
                <a:lnTo>
                  <a:pt x="238" y="161"/>
                </a:lnTo>
                <a:lnTo>
                  <a:pt x="229" y="165"/>
                </a:lnTo>
                <a:lnTo>
                  <a:pt x="217" y="169"/>
                </a:lnTo>
                <a:lnTo>
                  <a:pt x="203" y="173"/>
                </a:lnTo>
                <a:lnTo>
                  <a:pt x="186" y="176"/>
                </a:lnTo>
                <a:lnTo>
                  <a:pt x="168" y="177"/>
                </a:lnTo>
                <a:lnTo>
                  <a:pt x="148" y="177"/>
                </a:lnTo>
                <a:lnTo>
                  <a:pt x="127" y="173"/>
                </a:lnTo>
                <a:lnTo>
                  <a:pt x="106" y="168"/>
                </a:lnTo>
                <a:lnTo>
                  <a:pt x="86" y="158"/>
                </a:lnTo>
                <a:lnTo>
                  <a:pt x="66" y="142"/>
                </a:lnTo>
                <a:lnTo>
                  <a:pt x="47" y="122"/>
                </a:lnTo>
                <a:lnTo>
                  <a:pt x="30" y="98"/>
                </a:lnTo>
                <a:lnTo>
                  <a:pt x="14" y="65"/>
                </a:lnTo>
                <a:lnTo>
                  <a:pt x="0" y="28"/>
                </a:lnTo>
                <a:lnTo>
                  <a:pt x="2" y="26"/>
                </a:lnTo>
                <a:lnTo>
                  <a:pt x="9" y="24"/>
                </a:lnTo>
                <a:lnTo>
                  <a:pt x="18" y="20"/>
                </a:lnTo>
                <a:lnTo>
                  <a:pt x="31" y="15"/>
                </a:lnTo>
                <a:lnTo>
                  <a:pt x="45" y="11"/>
                </a:lnTo>
                <a:lnTo>
                  <a:pt x="64" y="6"/>
                </a:lnTo>
                <a:lnTo>
                  <a:pt x="82" y="3"/>
                </a:lnTo>
                <a:lnTo>
                  <a:pt x="103" y="0"/>
                </a:lnTo>
                <a:close/>
              </a:path>
            </a:pathLst>
          </a:custGeom>
          <a:solidFill>
            <a:schemeClr val="accent1">
              <a:lumMod val="100000"/>
            </a:schemeClr>
          </a:solidFill>
          <a:ln w="0">
            <a:noFill/>
            <a:prstDash val="solid"/>
            <a:round/>
          </a:ln>
        </p:spPr>
        <p:txBody>
          <a:bodyPr anchor="ctr"/>
          <a:lstStyle/>
          <a:p>
            <a:pPr algn="ctr"/>
            <a:endParaRPr/>
          </a:p>
        </p:txBody>
      </p:sp>
      <p:sp>
        <p:nvSpPr>
          <p:cNvPr id="21" name="千图PPT彼岸天：ID 8661124库_任意多边形 20">
            <a:extLst>
              <a:ext uri="{FF2B5EF4-FFF2-40B4-BE49-F238E27FC236}">
                <a16:creationId xmlns:a16="http://schemas.microsoft.com/office/drawing/2014/main" id="{BFD113AC-F940-420C-8941-C14566A84863}"/>
              </a:ext>
            </a:extLst>
          </p:cNvPr>
          <p:cNvSpPr/>
          <p:nvPr>
            <p:custDataLst>
              <p:tags r:id="rId5"/>
            </p:custDataLst>
          </p:nvPr>
        </p:nvSpPr>
        <p:spPr bwMode="auto">
          <a:xfrm>
            <a:off x="508933" y="3583370"/>
            <a:ext cx="370307" cy="259699"/>
          </a:xfrm>
          <a:custGeom>
            <a:avLst/>
            <a:gdLst>
              <a:gd name="T0" fmla="*/ 101 w 255"/>
              <a:gd name="T1" fmla="*/ 0 h 176"/>
              <a:gd name="T2" fmla="*/ 122 w 255"/>
              <a:gd name="T3" fmla="*/ 0 h 176"/>
              <a:gd name="T4" fmla="*/ 143 w 255"/>
              <a:gd name="T5" fmla="*/ 2 h 176"/>
              <a:gd name="T6" fmla="*/ 164 w 255"/>
              <a:gd name="T7" fmla="*/ 8 h 176"/>
              <a:gd name="T8" fmla="*/ 183 w 255"/>
              <a:gd name="T9" fmla="*/ 17 h 176"/>
              <a:gd name="T10" fmla="*/ 203 w 255"/>
              <a:gd name="T11" fmla="*/ 30 h 176"/>
              <a:gd name="T12" fmla="*/ 220 w 255"/>
              <a:gd name="T13" fmla="*/ 48 h 176"/>
              <a:gd name="T14" fmla="*/ 234 w 255"/>
              <a:gd name="T15" fmla="*/ 71 h 176"/>
              <a:gd name="T16" fmla="*/ 246 w 255"/>
              <a:gd name="T17" fmla="*/ 100 h 176"/>
              <a:gd name="T18" fmla="*/ 255 w 255"/>
              <a:gd name="T19" fmla="*/ 135 h 176"/>
              <a:gd name="T20" fmla="*/ 255 w 255"/>
              <a:gd name="T21" fmla="*/ 132 h 176"/>
              <a:gd name="T22" fmla="*/ 251 w 255"/>
              <a:gd name="T23" fmla="*/ 125 h 176"/>
              <a:gd name="T24" fmla="*/ 244 w 255"/>
              <a:gd name="T25" fmla="*/ 113 h 176"/>
              <a:gd name="T26" fmla="*/ 235 w 255"/>
              <a:gd name="T27" fmla="*/ 100 h 176"/>
              <a:gd name="T28" fmla="*/ 223 w 255"/>
              <a:gd name="T29" fmla="*/ 86 h 176"/>
              <a:gd name="T30" fmla="*/ 208 w 255"/>
              <a:gd name="T31" fmla="*/ 73 h 176"/>
              <a:gd name="T32" fmla="*/ 190 w 255"/>
              <a:gd name="T33" fmla="*/ 60 h 176"/>
              <a:gd name="T34" fmla="*/ 169 w 255"/>
              <a:gd name="T35" fmla="*/ 49 h 176"/>
              <a:gd name="T36" fmla="*/ 144 w 255"/>
              <a:gd name="T37" fmla="*/ 43 h 176"/>
              <a:gd name="T38" fmla="*/ 147 w 255"/>
              <a:gd name="T39" fmla="*/ 44 h 176"/>
              <a:gd name="T40" fmla="*/ 155 w 255"/>
              <a:gd name="T41" fmla="*/ 49 h 176"/>
              <a:gd name="T42" fmla="*/ 168 w 255"/>
              <a:gd name="T43" fmla="*/ 56 h 176"/>
              <a:gd name="T44" fmla="*/ 182 w 255"/>
              <a:gd name="T45" fmla="*/ 66 h 176"/>
              <a:gd name="T46" fmla="*/ 197 w 255"/>
              <a:gd name="T47" fmla="*/ 79 h 176"/>
              <a:gd name="T48" fmla="*/ 214 w 255"/>
              <a:gd name="T49" fmla="*/ 95 h 176"/>
              <a:gd name="T50" fmla="*/ 227 w 255"/>
              <a:gd name="T51" fmla="*/ 113 h 176"/>
              <a:gd name="T52" fmla="*/ 239 w 255"/>
              <a:gd name="T53" fmla="*/ 134 h 176"/>
              <a:gd name="T54" fmla="*/ 246 w 255"/>
              <a:gd name="T55" fmla="*/ 157 h 176"/>
              <a:gd name="T56" fmla="*/ 243 w 255"/>
              <a:gd name="T57" fmla="*/ 158 h 176"/>
              <a:gd name="T58" fmla="*/ 238 w 255"/>
              <a:gd name="T59" fmla="*/ 161 h 176"/>
              <a:gd name="T60" fmla="*/ 229 w 255"/>
              <a:gd name="T61" fmla="*/ 165 h 176"/>
              <a:gd name="T62" fmla="*/ 217 w 255"/>
              <a:gd name="T63" fmla="*/ 169 h 176"/>
              <a:gd name="T64" fmla="*/ 201 w 255"/>
              <a:gd name="T65" fmla="*/ 171 h 176"/>
              <a:gd name="T66" fmla="*/ 184 w 255"/>
              <a:gd name="T67" fmla="*/ 175 h 176"/>
              <a:gd name="T68" fmla="*/ 166 w 255"/>
              <a:gd name="T69" fmla="*/ 176 h 176"/>
              <a:gd name="T70" fmla="*/ 147 w 255"/>
              <a:gd name="T71" fmla="*/ 175 h 176"/>
              <a:gd name="T72" fmla="*/ 127 w 255"/>
              <a:gd name="T73" fmla="*/ 173 h 176"/>
              <a:gd name="T74" fmla="*/ 106 w 255"/>
              <a:gd name="T75" fmla="*/ 166 h 176"/>
              <a:gd name="T76" fmla="*/ 86 w 255"/>
              <a:gd name="T77" fmla="*/ 156 h 176"/>
              <a:gd name="T78" fmla="*/ 65 w 255"/>
              <a:gd name="T79" fmla="*/ 141 h 176"/>
              <a:gd name="T80" fmla="*/ 47 w 255"/>
              <a:gd name="T81" fmla="*/ 122 h 176"/>
              <a:gd name="T82" fmla="*/ 28 w 255"/>
              <a:gd name="T83" fmla="*/ 96 h 176"/>
              <a:gd name="T84" fmla="*/ 13 w 255"/>
              <a:gd name="T85" fmla="*/ 65 h 176"/>
              <a:gd name="T86" fmla="*/ 0 w 255"/>
              <a:gd name="T87" fmla="*/ 26 h 176"/>
              <a:gd name="T88" fmla="*/ 1 w 255"/>
              <a:gd name="T89" fmla="*/ 26 h 176"/>
              <a:gd name="T90" fmla="*/ 8 w 255"/>
              <a:gd name="T91" fmla="*/ 22 h 176"/>
              <a:gd name="T92" fmla="*/ 18 w 255"/>
              <a:gd name="T93" fmla="*/ 18 h 176"/>
              <a:gd name="T94" fmla="*/ 30 w 255"/>
              <a:gd name="T95" fmla="*/ 14 h 176"/>
              <a:gd name="T96" fmla="*/ 45 w 255"/>
              <a:gd name="T97" fmla="*/ 9 h 176"/>
              <a:gd name="T98" fmla="*/ 62 w 255"/>
              <a:gd name="T99" fmla="*/ 5 h 176"/>
              <a:gd name="T100" fmla="*/ 82 w 255"/>
              <a:gd name="T101" fmla="*/ 1 h 176"/>
              <a:gd name="T102" fmla="*/ 101 w 255"/>
              <a:gd name="T103"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5" h="176">
                <a:moveTo>
                  <a:pt x="101" y="0"/>
                </a:moveTo>
                <a:lnTo>
                  <a:pt x="122" y="0"/>
                </a:lnTo>
                <a:lnTo>
                  <a:pt x="143" y="2"/>
                </a:lnTo>
                <a:lnTo>
                  <a:pt x="164" y="8"/>
                </a:lnTo>
                <a:lnTo>
                  <a:pt x="183" y="17"/>
                </a:lnTo>
                <a:lnTo>
                  <a:pt x="203" y="30"/>
                </a:lnTo>
                <a:lnTo>
                  <a:pt x="220" y="48"/>
                </a:lnTo>
                <a:lnTo>
                  <a:pt x="234" y="71"/>
                </a:lnTo>
                <a:lnTo>
                  <a:pt x="246" y="100"/>
                </a:lnTo>
                <a:lnTo>
                  <a:pt x="255" y="135"/>
                </a:lnTo>
                <a:lnTo>
                  <a:pt x="255" y="132"/>
                </a:lnTo>
                <a:lnTo>
                  <a:pt x="251" y="125"/>
                </a:lnTo>
                <a:lnTo>
                  <a:pt x="244" y="113"/>
                </a:lnTo>
                <a:lnTo>
                  <a:pt x="235" y="100"/>
                </a:lnTo>
                <a:lnTo>
                  <a:pt x="223" y="86"/>
                </a:lnTo>
                <a:lnTo>
                  <a:pt x="208" y="73"/>
                </a:lnTo>
                <a:lnTo>
                  <a:pt x="190" y="60"/>
                </a:lnTo>
                <a:lnTo>
                  <a:pt x="169" y="49"/>
                </a:lnTo>
                <a:lnTo>
                  <a:pt x="144" y="43"/>
                </a:lnTo>
                <a:lnTo>
                  <a:pt x="147" y="44"/>
                </a:lnTo>
                <a:lnTo>
                  <a:pt x="155" y="49"/>
                </a:lnTo>
                <a:lnTo>
                  <a:pt x="168" y="56"/>
                </a:lnTo>
                <a:lnTo>
                  <a:pt x="182" y="66"/>
                </a:lnTo>
                <a:lnTo>
                  <a:pt x="197" y="79"/>
                </a:lnTo>
                <a:lnTo>
                  <a:pt x="214" y="95"/>
                </a:lnTo>
                <a:lnTo>
                  <a:pt x="227" y="113"/>
                </a:lnTo>
                <a:lnTo>
                  <a:pt x="239" y="134"/>
                </a:lnTo>
                <a:lnTo>
                  <a:pt x="246" y="157"/>
                </a:lnTo>
                <a:lnTo>
                  <a:pt x="243" y="158"/>
                </a:lnTo>
                <a:lnTo>
                  <a:pt x="238" y="161"/>
                </a:lnTo>
                <a:lnTo>
                  <a:pt x="229" y="165"/>
                </a:lnTo>
                <a:lnTo>
                  <a:pt x="217" y="169"/>
                </a:lnTo>
                <a:lnTo>
                  <a:pt x="201" y="171"/>
                </a:lnTo>
                <a:lnTo>
                  <a:pt x="184" y="175"/>
                </a:lnTo>
                <a:lnTo>
                  <a:pt x="166" y="176"/>
                </a:lnTo>
                <a:lnTo>
                  <a:pt x="147" y="175"/>
                </a:lnTo>
                <a:lnTo>
                  <a:pt x="127" y="173"/>
                </a:lnTo>
                <a:lnTo>
                  <a:pt x="106" y="166"/>
                </a:lnTo>
                <a:lnTo>
                  <a:pt x="86" y="156"/>
                </a:lnTo>
                <a:lnTo>
                  <a:pt x="65" y="141"/>
                </a:lnTo>
                <a:lnTo>
                  <a:pt x="47" y="122"/>
                </a:lnTo>
                <a:lnTo>
                  <a:pt x="28" y="96"/>
                </a:lnTo>
                <a:lnTo>
                  <a:pt x="13" y="65"/>
                </a:lnTo>
                <a:lnTo>
                  <a:pt x="0" y="26"/>
                </a:lnTo>
                <a:lnTo>
                  <a:pt x="1" y="26"/>
                </a:lnTo>
                <a:lnTo>
                  <a:pt x="8" y="22"/>
                </a:lnTo>
                <a:lnTo>
                  <a:pt x="18" y="18"/>
                </a:lnTo>
                <a:lnTo>
                  <a:pt x="30" y="14"/>
                </a:lnTo>
                <a:lnTo>
                  <a:pt x="45" y="9"/>
                </a:lnTo>
                <a:lnTo>
                  <a:pt x="62" y="5"/>
                </a:lnTo>
                <a:lnTo>
                  <a:pt x="82" y="1"/>
                </a:lnTo>
                <a:lnTo>
                  <a:pt x="101" y="0"/>
                </a:lnTo>
                <a:close/>
              </a:path>
            </a:pathLst>
          </a:custGeom>
          <a:solidFill>
            <a:schemeClr val="accent1">
              <a:lumMod val="100000"/>
            </a:schemeClr>
          </a:solidFill>
          <a:ln w="0">
            <a:noFill/>
            <a:prstDash val="solid"/>
            <a:round/>
          </a:ln>
        </p:spPr>
        <p:txBody>
          <a:bodyPr anchor="ctr"/>
          <a:lstStyle/>
          <a:p>
            <a:pPr algn="ctr"/>
            <a:endParaRPr/>
          </a:p>
        </p:txBody>
      </p:sp>
      <p:sp>
        <p:nvSpPr>
          <p:cNvPr id="22" name="千图PPT彼岸天：ID 8661124库_任意多边形 21">
            <a:extLst>
              <a:ext uri="{FF2B5EF4-FFF2-40B4-BE49-F238E27FC236}">
                <a16:creationId xmlns:a16="http://schemas.microsoft.com/office/drawing/2014/main" id="{6F69FA67-DF16-4FAD-9867-DE16158D1956}"/>
              </a:ext>
            </a:extLst>
          </p:cNvPr>
          <p:cNvSpPr/>
          <p:nvPr>
            <p:custDataLst>
              <p:tags r:id="rId6"/>
            </p:custDataLst>
          </p:nvPr>
        </p:nvSpPr>
        <p:spPr bwMode="auto">
          <a:xfrm>
            <a:off x="867622" y="3018231"/>
            <a:ext cx="254132" cy="392499"/>
          </a:xfrm>
          <a:custGeom>
            <a:avLst/>
            <a:gdLst>
              <a:gd name="T0" fmla="*/ 35 w 175"/>
              <a:gd name="T1" fmla="*/ 0 h 266"/>
              <a:gd name="T2" fmla="*/ 36 w 175"/>
              <a:gd name="T3" fmla="*/ 1 h 266"/>
              <a:gd name="T4" fmla="*/ 43 w 175"/>
              <a:gd name="T5" fmla="*/ 4 h 266"/>
              <a:gd name="T6" fmla="*/ 53 w 175"/>
              <a:gd name="T7" fmla="*/ 8 h 266"/>
              <a:gd name="T8" fmla="*/ 65 w 175"/>
              <a:gd name="T9" fmla="*/ 13 h 266"/>
              <a:gd name="T10" fmla="*/ 79 w 175"/>
              <a:gd name="T11" fmla="*/ 21 h 266"/>
              <a:gd name="T12" fmla="*/ 95 w 175"/>
              <a:gd name="T13" fmla="*/ 30 h 266"/>
              <a:gd name="T14" fmla="*/ 110 w 175"/>
              <a:gd name="T15" fmla="*/ 40 h 266"/>
              <a:gd name="T16" fmla="*/ 126 w 175"/>
              <a:gd name="T17" fmla="*/ 53 h 266"/>
              <a:gd name="T18" fmla="*/ 140 w 175"/>
              <a:gd name="T19" fmla="*/ 67 h 266"/>
              <a:gd name="T20" fmla="*/ 153 w 175"/>
              <a:gd name="T21" fmla="*/ 84 h 266"/>
              <a:gd name="T22" fmla="*/ 164 w 175"/>
              <a:gd name="T23" fmla="*/ 102 h 266"/>
              <a:gd name="T24" fmla="*/ 171 w 175"/>
              <a:gd name="T25" fmla="*/ 123 h 266"/>
              <a:gd name="T26" fmla="*/ 175 w 175"/>
              <a:gd name="T27" fmla="*/ 145 h 266"/>
              <a:gd name="T28" fmla="*/ 174 w 175"/>
              <a:gd name="T29" fmla="*/ 170 h 266"/>
              <a:gd name="T30" fmla="*/ 169 w 175"/>
              <a:gd name="T31" fmla="*/ 197 h 266"/>
              <a:gd name="T32" fmla="*/ 157 w 175"/>
              <a:gd name="T33" fmla="*/ 226 h 266"/>
              <a:gd name="T34" fmla="*/ 139 w 175"/>
              <a:gd name="T35" fmla="*/ 257 h 266"/>
              <a:gd name="T36" fmla="*/ 140 w 175"/>
              <a:gd name="T37" fmla="*/ 254 h 266"/>
              <a:gd name="T38" fmla="*/ 143 w 175"/>
              <a:gd name="T39" fmla="*/ 247 h 266"/>
              <a:gd name="T40" fmla="*/ 145 w 175"/>
              <a:gd name="T41" fmla="*/ 235 h 266"/>
              <a:gd name="T42" fmla="*/ 148 w 175"/>
              <a:gd name="T43" fmla="*/ 219 h 266"/>
              <a:gd name="T44" fmla="*/ 149 w 175"/>
              <a:gd name="T45" fmla="*/ 200 h 266"/>
              <a:gd name="T46" fmla="*/ 149 w 175"/>
              <a:gd name="T47" fmla="*/ 180 h 266"/>
              <a:gd name="T48" fmla="*/ 145 w 175"/>
              <a:gd name="T49" fmla="*/ 158 h 266"/>
              <a:gd name="T50" fmla="*/ 138 w 175"/>
              <a:gd name="T51" fmla="*/ 136 h 266"/>
              <a:gd name="T52" fmla="*/ 125 w 175"/>
              <a:gd name="T53" fmla="*/ 114 h 266"/>
              <a:gd name="T54" fmla="*/ 126 w 175"/>
              <a:gd name="T55" fmla="*/ 117 h 266"/>
              <a:gd name="T56" fmla="*/ 128 w 175"/>
              <a:gd name="T57" fmla="*/ 126 h 266"/>
              <a:gd name="T58" fmla="*/ 131 w 175"/>
              <a:gd name="T59" fmla="*/ 140 h 266"/>
              <a:gd name="T60" fmla="*/ 135 w 175"/>
              <a:gd name="T61" fmla="*/ 157 h 266"/>
              <a:gd name="T62" fmla="*/ 138 w 175"/>
              <a:gd name="T63" fmla="*/ 178 h 266"/>
              <a:gd name="T64" fmla="*/ 138 w 175"/>
              <a:gd name="T65" fmla="*/ 200 h 266"/>
              <a:gd name="T66" fmla="*/ 134 w 175"/>
              <a:gd name="T67" fmla="*/ 223 h 266"/>
              <a:gd name="T68" fmla="*/ 127 w 175"/>
              <a:gd name="T69" fmla="*/ 245 h 266"/>
              <a:gd name="T70" fmla="*/ 115 w 175"/>
              <a:gd name="T71" fmla="*/ 266 h 266"/>
              <a:gd name="T72" fmla="*/ 114 w 175"/>
              <a:gd name="T73" fmla="*/ 266 h 266"/>
              <a:gd name="T74" fmla="*/ 109 w 175"/>
              <a:gd name="T75" fmla="*/ 263 h 266"/>
              <a:gd name="T76" fmla="*/ 100 w 175"/>
              <a:gd name="T77" fmla="*/ 260 h 266"/>
              <a:gd name="T78" fmla="*/ 89 w 175"/>
              <a:gd name="T79" fmla="*/ 254 h 266"/>
              <a:gd name="T80" fmla="*/ 78 w 175"/>
              <a:gd name="T81" fmla="*/ 248 h 266"/>
              <a:gd name="T82" fmla="*/ 65 w 175"/>
              <a:gd name="T83" fmla="*/ 240 h 266"/>
              <a:gd name="T84" fmla="*/ 52 w 175"/>
              <a:gd name="T85" fmla="*/ 230 h 266"/>
              <a:gd name="T86" fmla="*/ 39 w 175"/>
              <a:gd name="T87" fmla="*/ 217 h 266"/>
              <a:gd name="T88" fmla="*/ 27 w 175"/>
              <a:gd name="T89" fmla="*/ 202 h 266"/>
              <a:gd name="T90" fmla="*/ 17 w 175"/>
              <a:gd name="T91" fmla="*/ 186 h 266"/>
              <a:gd name="T92" fmla="*/ 8 w 175"/>
              <a:gd name="T93" fmla="*/ 167 h 266"/>
              <a:gd name="T94" fmla="*/ 2 w 175"/>
              <a:gd name="T95" fmla="*/ 145 h 266"/>
              <a:gd name="T96" fmla="*/ 0 w 175"/>
              <a:gd name="T97" fmla="*/ 122 h 266"/>
              <a:gd name="T98" fmla="*/ 1 w 175"/>
              <a:gd name="T99" fmla="*/ 96 h 266"/>
              <a:gd name="T100" fmla="*/ 6 w 175"/>
              <a:gd name="T101" fmla="*/ 66 h 266"/>
              <a:gd name="T102" fmla="*/ 18 w 175"/>
              <a:gd name="T103" fmla="*/ 35 h 266"/>
              <a:gd name="T104" fmla="*/ 35 w 175"/>
              <a:gd name="T10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266">
                <a:moveTo>
                  <a:pt x="35" y="0"/>
                </a:moveTo>
                <a:lnTo>
                  <a:pt x="36" y="1"/>
                </a:lnTo>
                <a:lnTo>
                  <a:pt x="43" y="4"/>
                </a:lnTo>
                <a:lnTo>
                  <a:pt x="53" y="8"/>
                </a:lnTo>
                <a:lnTo>
                  <a:pt x="65" y="13"/>
                </a:lnTo>
                <a:lnTo>
                  <a:pt x="79" y="21"/>
                </a:lnTo>
                <a:lnTo>
                  <a:pt x="95" y="30"/>
                </a:lnTo>
                <a:lnTo>
                  <a:pt x="110" y="40"/>
                </a:lnTo>
                <a:lnTo>
                  <a:pt x="126" y="53"/>
                </a:lnTo>
                <a:lnTo>
                  <a:pt x="140" y="67"/>
                </a:lnTo>
                <a:lnTo>
                  <a:pt x="153" y="84"/>
                </a:lnTo>
                <a:lnTo>
                  <a:pt x="164" y="102"/>
                </a:lnTo>
                <a:lnTo>
                  <a:pt x="171" y="123"/>
                </a:lnTo>
                <a:lnTo>
                  <a:pt x="175" y="145"/>
                </a:lnTo>
                <a:lnTo>
                  <a:pt x="174" y="170"/>
                </a:lnTo>
                <a:lnTo>
                  <a:pt x="169" y="197"/>
                </a:lnTo>
                <a:lnTo>
                  <a:pt x="157" y="226"/>
                </a:lnTo>
                <a:lnTo>
                  <a:pt x="139" y="257"/>
                </a:lnTo>
                <a:lnTo>
                  <a:pt x="140" y="254"/>
                </a:lnTo>
                <a:lnTo>
                  <a:pt x="143" y="247"/>
                </a:lnTo>
                <a:lnTo>
                  <a:pt x="145" y="235"/>
                </a:lnTo>
                <a:lnTo>
                  <a:pt x="148" y="219"/>
                </a:lnTo>
                <a:lnTo>
                  <a:pt x="149" y="200"/>
                </a:lnTo>
                <a:lnTo>
                  <a:pt x="149" y="180"/>
                </a:lnTo>
                <a:lnTo>
                  <a:pt x="145" y="158"/>
                </a:lnTo>
                <a:lnTo>
                  <a:pt x="138" y="136"/>
                </a:lnTo>
                <a:lnTo>
                  <a:pt x="125" y="114"/>
                </a:lnTo>
                <a:lnTo>
                  <a:pt x="126" y="117"/>
                </a:lnTo>
                <a:lnTo>
                  <a:pt x="128" y="126"/>
                </a:lnTo>
                <a:lnTo>
                  <a:pt x="131" y="140"/>
                </a:lnTo>
                <a:lnTo>
                  <a:pt x="135" y="157"/>
                </a:lnTo>
                <a:lnTo>
                  <a:pt x="138" y="178"/>
                </a:lnTo>
                <a:lnTo>
                  <a:pt x="138" y="200"/>
                </a:lnTo>
                <a:lnTo>
                  <a:pt x="134" y="223"/>
                </a:lnTo>
                <a:lnTo>
                  <a:pt x="127" y="245"/>
                </a:lnTo>
                <a:lnTo>
                  <a:pt x="115" y="266"/>
                </a:lnTo>
                <a:lnTo>
                  <a:pt x="114" y="266"/>
                </a:lnTo>
                <a:lnTo>
                  <a:pt x="109" y="263"/>
                </a:lnTo>
                <a:lnTo>
                  <a:pt x="100" y="260"/>
                </a:lnTo>
                <a:lnTo>
                  <a:pt x="89" y="254"/>
                </a:lnTo>
                <a:lnTo>
                  <a:pt x="78" y="248"/>
                </a:lnTo>
                <a:lnTo>
                  <a:pt x="65" y="240"/>
                </a:lnTo>
                <a:lnTo>
                  <a:pt x="52" y="230"/>
                </a:lnTo>
                <a:lnTo>
                  <a:pt x="39" y="217"/>
                </a:lnTo>
                <a:lnTo>
                  <a:pt x="27" y="202"/>
                </a:lnTo>
                <a:lnTo>
                  <a:pt x="17" y="186"/>
                </a:lnTo>
                <a:lnTo>
                  <a:pt x="8" y="167"/>
                </a:lnTo>
                <a:lnTo>
                  <a:pt x="2" y="145"/>
                </a:lnTo>
                <a:lnTo>
                  <a:pt x="0" y="122"/>
                </a:lnTo>
                <a:lnTo>
                  <a:pt x="1" y="96"/>
                </a:lnTo>
                <a:lnTo>
                  <a:pt x="6" y="66"/>
                </a:lnTo>
                <a:lnTo>
                  <a:pt x="18" y="35"/>
                </a:lnTo>
                <a:lnTo>
                  <a:pt x="35" y="0"/>
                </a:lnTo>
                <a:close/>
              </a:path>
            </a:pathLst>
          </a:custGeom>
          <a:solidFill>
            <a:schemeClr val="accent1">
              <a:lumMod val="100000"/>
            </a:schemeClr>
          </a:solidFill>
          <a:ln w="0">
            <a:noFill/>
            <a:prstDash val="solid"/>
            <a:round/>
          </a:ln>
        </p:spPr>
        <p:txBody>
          <a:bodyPr anchor="ctr"/>
          <a:lstStyle/>
          <a:p>
            <a:pPr algn="ctr"/>
            <a:endParaRPr/>
          </a:p>
        </p:txBody>
      </p:sp>
      <p:sp>
        <p:nvSpPr>
          <p:cNvPr id="23" name="千图PPT彼岸天：ID 8661124库_任意多边形 22">
            <a:extLst>
              <a:ext uri="{FF2B5EF4-FFF2-40B4-BE49-F238E27FC236}">
                <a16:creationId xmlns:a16="http://schemas.microsoft.com/office/drawing/2014/main" id="{4B02F087-2B61-4292-B611-DF3FB4E68EED}"/>
              </a:ext>
            </a:extLst>
          </p:cNvPr>
          <p:cNvSpPr/>
          <p:nvPr>
            <p:custDataLst>
              <p:tags r:id="rId7"/>
            </p:custDataLst>
          </p:nvPr>
        </p:nvSpPr>
        <p:spPr bwMode="auto">
          <a:xfrm>
            <a:off x="1320703" y="2966586"/>
            <a:ext cx="254132" cy="392499"/>
          </a:xfrm>
          <a:custGeom>
            <a:avLst/>
            <a:gdLst>
              <a:gd name="T0" fmla="*/ 35 w 175"/>
              <a:gd name="T1" fmla="*/ 0 h 266"/>
              <a:gd name="T2" fmla="*/ 37 w 175"/>
              <a:gd name="T3" fmla="*/ 1 h 266"/>
              <a:gd name="T4" fmla="*/ 44 w 175"/>
              <a:gd name="T5" fmla="*/ 4 h 266"/>
              <a:gd name="T6" fmla="*/ 53 w 175"/>
              <a:gd name="T7" fmla="*/ 8 h 266"/>
              <a:gd name="T8" fmla="*/ 66 w 175"/>
              <a:gd name="T9" fmla="*/ 13 h 266"/>
              <a:gd name="T10" fmla="*/ 79 w 175"/>
              <a:gd name="T11" fmla="*/ 21 h 266"/>
              <a:gd name="T12" fmla="*/ 95 w 175"/>
              <a:gd name="T13" fmla="*/ 30 h 266"/>
              <a:gd name="T14" fmla="*/ 110 w 175"/>
              <a:gd name="T15" fmla="*/ 40 h 266"/>
              <a:gd name="T16" fmla="*/ 126 w 175"/>
              <a:gd name="T17" fmla="*/ 53 h 266"/>
              <a:gd name="T18" fmla="*/ 140 w 175"/>
              <a:gd name="T19" fmla="*/ 69 h 266"/>
              <a:gd name="T20" fmla="*/ 153 w 175"/>
              <a:gd name="T21" fmla="*/ 84 h 266"/>
              <a:gd name="T22" fmla="*/ 165 w 175"/>
              <a:gd name="T23" fmla="*/ 104 h 266"/>
              <a:gd name="T24" fmla="*/ 171 w 175"/>
              <a:gd name="T25" fmla="*/ 123 h 266"/>
              <a:gd name="T26" fmla="*/ 175 w 175"/>
              <a:gd name="T27" fmla="*/ 147 h 266"/>
              <a:gd name="T28" fmla="*/ 175 w 175"/>
              <a:gd name="T29" fmla="*/ 171 h 266"/>
              <a:gd name="T30" fmla="*/ 169 w 175"/>
              <a:gd name="T31" fmla="*/ 197 h 266"/>
              <a:gd name="T32" fmla="*/ 157 w 175"/>
              <a:gd name="T33" fmla="*/ 226 h 266"/>
              <a:gd name="T34" fmla="*/ 139 w 175"/>
              <a:gd name="T35" fmla="*/ 257 h 266"/>
              <a:gd name="T36" fmla="*/ 140 w 175"/>
              <a:gd name="T37" fmla="*/ 254 h 266"/>
              <a:gd name="T38" fmla="*/ 143 w 175"/>
              <a:gd name="T39" fmla="*/ 247 h 266"/>
              <a:gd name="T40" fmla="*/ 147 w 175"/>
              <a:gd name="T41" fmla="*/ 235 h 266"/>
              <a:gd name="T42" fmla="*/ 149 w 175"/>
              <a:gd name="T43" fmla="*/ 219 h 266"/>
              <a:gd name="T44" fmla="*/ 150 w 175"/>
              <a:gd name="T45" fmla="*/ 200 h 266"/>
              <a:gd name="T46" fmla="*/ 150 w 175"/>
              <a:gd name="T47" fmla="*/ 180 h 266"/>
              <a:gd name="T48" fmla="*/ 147 w 175"/>
              <a:gd name="T49" fmla="*/ 158 h 266"/>
              <a:gd name="T50" fmla="*/ 137 w 175"/>
              <a:gd name="T51" fmla="*/ 136 h 266"/>
              <a:gd name="T52" fmla="*/ 125 w 175"/>
              <a:gd name="T53" fmla="*/ 114 h 266"/>
              <a:gd name="T54" fmla="*/ 126 w 175"/>
              <a:gd name="T55" fmla="*/ 117 h 266"/>
              <a:gd name="T56" fmla="*/ 128 w 175"/>
              <a:gd name="T57" fmla="*/ 126 h 266"/>
              <a:gd name="T58" fmla="*/ 132 w 175"/>
              <a:gd name="T59" fmla="*/ 140 h 266"/>
              <a:gd name="T60" fmla="*/ 136 w 175"/>
              <a:gd name="T61" fmla="*/ 158 h 266"/>
              <a:gd name="T62" fmla="*/ 137 w 175"/>
              <a:gd name="T63" fmla="*/ 178 h 266"/>
              <a:gd name="T64" fmla="*/ 137 w 175"/>
              <a:gd name="T65" fmla="*/ 200 h 266"/>
              <a:gd name="T66" fmla="*/ 135 w 175"/>
              <a:gd name="T67" fmla="*/ 223 h 266"/>
              <a:gd name="T68" fmla="*/ 128 w 175"/>
              <a:gd name="T69" fmla="*/ 245 h 266"/>
              <a:gd name="T70" fmla="*/ 117 w 175"/>
              <a:gd name="T71" fmla="*/ 266 h 266"/>
              <a:gd name="T72" fmla="*/ 114 w 175"/>
              <a:gd name="T73" fmla="*/ 266 h 266"/>
              <a:gd name="T74" fmla="*/ 109 w 175"/>
              <a:gd name="T75" fmla="*/ 263 h 266"/>
              <a:gd name="T76" fmla="*/ 101 w 175"/>
              <a:gd name="T77" fmla="*/ 261 h 266"/>
              <a:gd name="T78" fmla="*/ 91 w 175"/>
              <a:gd name="T79" fmla="*/ 256 h 266"/>
              <a:gd name="T80" fmla="*/ 79 w 175"/>
              <a:gd name="T81" fmla="*/ 248 h 266"/>
              <a:gd name="T82" fmla="*/ 66 w 175"/>
              <a:gd name="T83" fmla="*/ 240 h 266"/>
              <a:gd name="T84" fmla="*/ 53 w 175"/>
              <a:gd name="T85" fmla="*/ 230 h 266"/>
              <a:gd name="T86" fmla="*/ 40 w 175"/>
              <a:gd name="T87" fmla="*/ 217 h 266"/>
              <a:gd name="T88" fmla="*/ 27 w 175"/>
              <a:gd name="T89" fmla="*/ 202 h 266"/>
              <a:gd name="T90" fmla="*/ 17 w 175"/>
              <a:gd name="T91" fmla="*/ 186 h 266"/>
              <a:gd name="T92" fmla="*/ 9 w 175"/>
              <a:gd name="T93" fmla="*/ 167 h 266"/>
              <a:gd name="T94" fmla="*/ 2 w 175"/>
              <a:gd name="T95" fmla="*/ 145 h 266"/>
              <a:gd name="T96" fmla="*/ 0 w 175"/>
              <a:gd name="T97" fmla="*/ 122 h 266"/>
              <a:gd name="T98" fmla="*/ 1 w 175"/>
              <a:gd name="T99" fmla="*/ 96 h 266"/>
              <a:gd name="T100" fmla="*/ 8 w 175"/>
              <a:gd name="T101" fmla="*/ 66 h 266"/>
              <a:gd name="T102" fmla="*/ 18 w 175"/>
              <a:gd name="T103" fmla="*/ 35 h 266"/>
              <a:gd name="T104" fmla="*/ 35 w 175"/>
              <a:gd name="T10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266">
                <a:moveTo>
                  <a:pt x="35" y="0"/>
                </a:moveTo>
                <a:lnTo>
                  <a:pt x="37" y="1"/>
                </a:lnTo>
                <a:lnTo>
                  <a:pt x="44" y="4"/>
                </a:lnTo>
                <a:lnTo>
                  <a:pt x="53" y="8"/>
                </a:lnTo>
                <a:lnTo>
                  <a:pt x="66" y="13"/>
                </a:lnTo>
                <a:lnTo>
                  <a:pt x="79" y="21"/>
                </a:lnTo>
                <a:lnTo>
                  <a:pt x="95" y="30"/>
                </a:lnTo>
                <a:lnTo>
                  <a:pt x="110" y="40"/>
                </a:lnTo>
                <a:lnTo>
                  <a:pt x="126" y="53"/>
                </a:lnTo>
                <a:lnTo>
                  <a:pt x="140" y="69"/>
                </a:lnTo>
                <a:lnTo>
                  <a:pt x="153" y="84"/>
                </a:lnTo>
                <a:lnTo>
                  <a:pt x="165" y="104"/>
                </a:lnTo>
                <a:lnTo>
                  <a:pt x="171" y="123"/>
                </a:lnTo>
                <a:lnTo>
                  <a:pt x="175" y="147"/>
                </a:lnTo>
                <a:lnTo>
                  <a:pt x="175" y="171"/>
                </a:lnTo>
                <a:lnTo>
                  <a:pt x="169" y="197"/>
                </a:lnTo>
                <a:lnTo>
                  <a:pt x="157" y="226"/>
                </a:lnTo>
                <a:lnTo>
                  <a:pt x="139" y="257"/>
                </a:lnTo>
                <a:lnTo>
                  <a:pt x="140" y="254"/>
                </a:lnTo>
                <a:lnTo>
                  <a:pt x="143" y="247"/>
                </a:lnTo>
                <a:lnTo>
                  <a:pt x="147" y="235"/>
                </a:lnTo>
                <a:lnTo>
                  <a:pt x="149" y="219"/>
                </a:lnTo>
                <a:lnTo>
                  <a:pt x="150" y="200"/>
                </a:lnTo>
                <a:lnTo>
                  <a:pt x="150" y="180"/>
                </a:lnTo>
                <a:lnTo>
                  <a:pt x="147" y="158"/>
                </a:lnTo>
                <a:lnTo>
                  <a:pt x="137" y="136"/>
                </a:lnTo>
                <a:lnTo>
                  <a:pt x="125" y="114"/>
                </a:lnTo>
                <a:lnTo>
                  <a:pt x="126" y="117"/>
                </a:lnTo>
                <a:lnTo>
                  <a:pt x="128" y="126"/>
                </a:lnTo>
                <a:lnTo>
                  <a:pt x="132" y="140"/>
                </a:lnTo>
                <a:lnTo>
                  <a:pt x="136" y="158"/>
                </a:lnTo>
                <a:lnTo>
                  <a:pt x="137" y="178"/>
                </a:lnTo>
                <a:lnTo>
                  <a:pt x="137" y="200"/>
                </a:lnTo>
                <a:lnTo>
                  <a:pt x="135" y="223"/>
                </a:lnTo>
                <a:lnTo>
                  <a:pt x="128" y="245"/>
                </a:lnTo>
                <a:lnTo>
                  <a:pt x="117" y="266"/>
                </a:lnTo>
                <a:lnTo>
                  <a:pt x="114" y="266"/>
                </a:lnTo>
                <a:lnTo>
                  <a:pt x="109" y="263"/>
                </a:lnTo>
                <a:lnTo>
                  <a:pt x="101" y="261"/>
                </a:lnTo>
                <a:lnTo>
                  <a:pt x="91" y="256"/>
                </a:lnTo>
                <a:lnTo>
                  <a:pt x="79" y="248"/>
                </a:lnTo>
                <a:lnTo>
                  <a:pt x="66" y="240"/>
                </a:lnTo>
                <a:lnTo>
                  <a:pt x="53" y="230"/>
                </a:lnTo>
                <a:lnTo>
                  <a:pt x="40" y="217"/>
                </a:lnTo>
                <a:lnTo>
                  <a:pt x="27" y="202"/>
                </a:lnTo>
                <a:lnTo>
                  <a:pt x="17" y="186"/>
                </a:lnTo>
                <a:lnTo>
                  <a:pt x="9" y="167"/>
                </a:lnTo>
                <a:lnTo>
                  <a:pt x="2" y="145"/>
                </a:lnTo>
                <a:lnTo>
                  <a:pt x="0" y="122"/>
                </a:lnTo>
                <a:lnTo>
                  <a:pt x="1" y="96"/>
                </a:lnTo>
                <a:lnTo>
                  <a:pt x="8" y="66"/>
                </a:lnTo>
                <a:lnTo>
                  <a:pt x="18" y="35"/>
                </a:lnTo>
                <a:lnTo>
                  <a:pt x="35" y="0"/>
                </a:lnTo>
                <a:close/>
              </a:path>
            </a:pathLst>
          </a:custGeom>
          <a:solidFill>
            <a:schemeClr val="accent1">
              <a:lumMod val="100000"/>
            </a:schemeClr>
          </a:solidFill>
          <a:ln w="0">
            <a:noFill/>
            <a:prstDash val="solid"/>
            <a:round/>
          </a:ln>
        </p:spPr>
        <p:txBody>
          <a:bodyPr anchor="ctr"/>
          <a:lstStyle/>
          <a:p>
            <a:pPr algn="ctr"/>
            <a:endParaRPr/>
          </a:p>
        </p:txBody>
      </p:sp>
      <p:sp>
        <p:nvSpPr>
          <p:cNvPr id="24" name="千图PPT彼岸天：ID 8661124库_任意多边形 23">
            <a:extLst>
              <a:ext uri="{FF2B5EF4-FFF2-40B4-BE49-F238E27FC236}">
                <a16:creationId xmlns:a16="http://schemas.microsoft.com/office/drawing/2014/main" id="{082E8228-F266-4C18-9E86-6B1A15D60614}"/>
              </a:ext>
            </a:extLst>
          </p:cNvPr>
          <p:cNvSpPr/>
          <p:nvPr>
            <p:custDataLst>
              <p:tags r:id="rId8"/>
            </p:custDataLst>
          </p:nvPr>
        </p:nvSpPr>
        <p:spPr bwMode="auto">
          <a:xfrm>
            <a:off x="1821705" y="2968062"/>
            <a:ext cx="257036" cy="377743"/>
          </a:xfrm>
          <a:custGeom>
            <a:avLst/>
            <a:gdLst>
              <a:gd name="T0" fmla="*/ 150 w 177"/>
              <a:gd name="T1" fmla="*/ 0 h 256"/>
              <a:gd name="T2" fmla="*/ 151 w 177"/>
              <a:gd name="T3" fmla="*/ 3 h 256"/>
              <a:gd name="T4" fmla="*/ 154 w 177"/>
              <a:gd name="T5" fmla="*/ 8 h 256"/>
              <a:gd name="T6" fmla="*/ 158 w 177"/>
              <a:gd name="T7" fmla="*/ 18 h 256"/>
              <a:gd name="T8" fmla="*/ 163 w 177"/>
              <a:gd name="T9" fmla="*/ 30 h 256"/>
              <a:gd name="T10" fmla="*/ 167 w 177"/>
              <a:gd name="T11" fmla="*/ 46 h 256"/>
              <a:gd name="T12" fmla="*/ 172 w 177"/>
              <a:gd name="T13" fmla="*/ 62 h 256"/>
              <a:gd name="T14" fmla="*/ 175 w 177"/>
              <a:gd name="T15" fmla="*/ 82 h 256"/>
              <a:gd name="T16" fmla="*/ 177 w 177"/>
              <a:gd name="T17" fmla="*/ 101 h 256"/>
              <a:gd name="T18" fmla="*/ 177 w 177"/>
              <a:gd name="T19" fmla="*/ 122 h 256"/>
              <a:gd name="T20" fmla="*/ 175 w 177"/>
              <a:gd name="T21" fmla="*/ 143 h 256"/>
              <a:gd name="T22" fmla="*/ 168 w 177"/>
              <a:gd name="T23" fmla="*/ 164 h 256"/>
              <a:gd name="T24" fmla="*/ 159 w 177"/>
              <a:gd name="T25" fmla="*/ 185 h 256"/>
              <a:gd name="T26" fmla="*/ 146 w 177"/>
              <a:gd name="T27" fmla="*/ 203 h 256"/>
              <a:gd name="T28" fmla="*/ 128 w 177"/>
              <a:gd name="T29" fmla="*/ 220 h 256"/>
              <a:gd name="T30" fmla="*/ 106 w 177"/>
              <a:gd name="T31" fmla="*/ 234 h 256"/>
              <a:gd name="T32" fmla="*/ 77 w 177"/>
              <a:gd name="T33" fmla="*/ 247 h 256"/>
              <a:gd name="T34" fmla="*/ 42 w 177"/>
              <a:gd name="T35" fmla="*/ 256 h 256"/>
              <a:gd name="T36" fmla="*/ 45 w 177"/>
              <a:gd name="T37" fmla="*/ 255 h 256"/>
              <a:gd name="T38" fmla="*/ 52 w 177"/>
              <a:gd name="T39" fmla="*/ 251 h 256"/>
              <a:gd name="T40" fmla="*/ 63 w 177"/>
              <a:gd name="T41" fmla="*/ 244 h 256"/>
              <a:gd name="T42" fmla="*/ 76 w 177"/>
              <a:gd name="T43" fmla="*/ 235 h 256"/>
              <a:gd name="T44" fmla="*/ 90 w 177"/>
              <a:gd name="T45" fmla="*/ 223 h 256"/>
              <a:gd name="T46" fmla="*/ 104 w 177"/>
              <a:gd name="T47" fmla="*/ 208 h 256"/>
              <a:gd name="T48" fmla="*/ 116 w 177"/>
              <a:gd name="T49" fmla="*/ 190 h 256"/>
              <a:gd name="T50" fmla="*/ 127 w 177"/>
              <a:gd name="T51" fmla="*/ 169 h 256"/>
              <a:gd name="T52" fmla="*/ 133 w 177"/>
              <a:gd name="T53" fmla="*/ 144 h 256"/>
              <a:gd name="T54" fmla="*/ 132 w 177"/>
              <a:gd name="T55" fmla="*/ 147 h 256"/>
              <a:gd name="T56" fmla="*/ 128 w 177"/>
              <a:gd name="T57" fmla="*/ 156 h 256"/>
              <a:gd name="T58" fmla="*/ 120 w 177"/>
              <a:gd name="T59" fmla="*/ 168 h 256"/>
              <a:gd name="T60" fmla="*/ 110 w 177"/>
              <a:gd name="T61" fmla="*/ 182 h 256"/>
              <a:gd name="T62" fmla="*/ 97 w 177"/>
              <a:gd name="T63" fmla="*/ 199 h 256"/>
              <a:gd name="T64" fmla="*/ 81 w 177"/>
              <a:gd name="T65" fmla="*/ 214 h 256"/>
              <a:gd name="T66" fmla="*/ 63 w 177"/>
              <a:gd name="T67" fmla="*/ 229 h 256"/>
              <a:gd name="T68" fmla="*/ 42 w 177"/>
              <a:gd name="T69" fmla="*/ 239 h 256"/>
              <a:gd name="T70" fmla="*/ 19 w 177"/>
              <a:gd name="T71" fmla="*/ 246 h 256"/>
              <a:gd name="T72" fmla="*/ 19 w 177"/>
              <a:gd name="T73" fmla="*/ 244 h 256"/>
              <a:gd name="T74" fmla="*/ 16 w 177"/>
              <a:gd name="T75" fmla="*/ 238 h 256"/>
              <a:gd name="T76" fmla="*/ 12 w 177"/>
              <a:gd name="T77" fmla="*/ 229 h 256"/>
              <a:gd name="T78" fmla="*/ 8 w 177"/>
              <a:gd name="T79" fmla="*/ 217 h 256"/>
              <a:gd name="T80" fmla="*/ 4 w 177"/>
              <a:gd name="T81" fmla="*/ 201 h 256"/>
              <a:gd name="T82" fmla="*/ 2 w 177"/>
              <a:gd name="T83" fmla="*/ 186 h 256"/>
              <a:gd name="T84" fmla="*/ 0 w 177"/>
              <a:gd name="T85" fmla="*/ 166 h 256"/>
              <a:gd name="T86" fmla="*/ 0 w 177"/>
              <a:gd name="T87" fmla="*/ 147 h 256"/>
              <a:gd name="T88" fmla="*/ 3 w 177"/>
              <a:gd name="T89" fmla="*/ 127 h 256"/>
              <a:gd name="T90" fmla="*/ 10 w 177"/>
              <a:gd name="T91" fmla="*/ 107 h 256"/>
              <a:gd name="T92" fmla="*/ 20 w 177"/>
              <a:gd name="T93" fmla="*/ 86 h 256"/>
              <a:gd name="T94" fmla="*/ 36 w 177"/>
              <a:gd name="T95" fmla="*/ 66 h 256"/>
              <a:gd name="T96" fmla="*/ 55 w 177"/>
              <a:gd name="T97" fmla="*/ 47 h 256"/>
              <a:gd name="T98" fmla="*/ 80 w 177"/>
              <a:gd name="T99" fmla="*/ 29 h 256"/>
              <a:gd name="T100" fmla="*/ 111 w 177"/>
              <a:gd name="T101" fmla="*/ 13 h 256"/>
              <a:gd name="T102" fmla="*/ 150 w 177"/>
              <a:gd name="T10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6">
                <a:moveTo>
                  <a:pt x="150" y="0"/>
                </a:moveTo>
                <a:lnTo>
                  <a:pt x="151" y="3"/>
                </a:lnTo>
                <a:lnTo>
                  <a:pt x="154" y="8"/>
                </a:lnTo>
                <a:lnTo>
                  <a:pt x="158" y="18"/>
                </a:lnTo>
                <a:lnTo>
                  <a:pt x="163" y="30"/>
                </a:lnTo>
                <a:lnTo>
                  <a:pt x="167" y="46"/>
                </a:lnTo>
                <a:lnTo>
                  <a:pt x="172" y="62"/>
                </a:lnTo>
                <a:lnTo>
                  <a:pt x="175" y="82"/>
                </a:lnTo>
                <a:lnTo>
                  <a:pt x="177" y="101"/>
                </a:lnTo>
                <a:lnTo>
                  <a:pt x="177" y="122"/>
                </a:lnTo>
                <a:lnTo>
                  <a:pt x="175" y="143"/>
                </a:lnTo>
                <a:lnTo>
                  <a:pt x="168" y="164"/>
                </a:lnTo>
                <a:lnTo>
                  <a:pt x="159" y="185"/>
                </a:lnTo>
                <a:lnTo>
                  <a:pt x="146" y="203"/>
                </a:lnTo>
                <a:lnTo>
                  <a:pt x="128" y="220"/>
                </a:lnTo>
                <a:lnTo>
                  <a:pt x="106" y="234"/>
                </a:lnTo>
                <a:lnTo>
                  <a:pt x="77" y="247"/>
                </a:lnTo>
                <a:lnTo>
                  <a:pt x="42" y="256"/>
                </a:lnTo>
                <a:lnTo>
                  <a:pt x="45" y="255"/>
                </a:lnTo>
                <a:lnTo>
                  <a:pt x="52" y="251"/>
                </a:lnTo>
                <a:lnTo>
                  <a:pt x="63" y="244"/>
                </a:lnTo>
                <a:lnTo>
                  <a:pt x="76" y="235"/>
                </a:lnTo>
                <a:lnTo>
                  <a:pt x="90" y="223"/>
                </a:lnTo>
                <a:lnTo>
                  <a:pt x="104" y="208"/>
                </a:lnTo>
                <a:lnTo>
                  <a:pt x="116" y="190"/>
                </a:lnTo>
                <a:lnTo>
                  <a:pt x="127" y="169"/>
                </a:lnTo>
                <a:lnTo>
                  <a:pt x="133" y="144"/>
                </a:lnTo>
                <a:lnTo>
                  <a:pt x="132" y="147"/>
                </a:lnTo>
                <a:lnTo>
                  <a:pt x="128" y="156"/>
                </a:lnTo>
                <a:lnTo>
                  <a:pt x="120" y="168"/>
                </a:lnTo>
                <a:lnTo>
                  <a:pt x="110" y="182"/>
                </a:lnTo>
                <a:lnTo>
                  <a:pt x="97" y="199"/>
                </a:lnTo>
                <a:lnTo>
                  <a:pt x="81" y="214"/>
                </a:lnTo>
                <a:lnTo>
                  <a:pt x="63" y="229"/>
                </a:lnTo>
                <a:lnTo>
                  <a:pt x="42" y="239"/>
                </a:lnTo>
                <a:lnTo>
                  <a:pt x="19" y="246"/>
                </a:lnTo>
                <a:lnTo>
                  <a:pt x="19" y="244"/>
                </a:lnTo>
                <a:lnTo>
                  <a:pt x="16" y="238"/>
                </a:lnTo>
                <a:lnTo>
                  <a:pt x="12" y="229"/>
                </a:lnTo>
                <a:lnTo>
                  <a:pt x="8" y="217"/>
                </a:lnTo>
                <a:lnTo>
                  <a:pt x="4" y="201"/>
                </a:lnTo>
                <a:lnTo>
                  <a:pt x="2" y="186"/>
                </a:lnTo>
                <a:lnTo>
                  <a:pt x="0" y="166"/>
                </a:lnTo>
                <a:lnTo>
                  <a:pt x="0" y="147"/>
                </a:lnTo>
                <a:lnTo>
                  <a:pt x="3" y="127"/>
                </a:lnTo>
                <a:lnTo>
                  <a:pt x="10" y="107"/>
                </a:lnTo>
                <a:lnTo>
                  <a:pt x="20" y="86"/>
                </a:lnTo>
                <a:lnTo>
                  <a:pt x="36" y="66"/>
                </a:lnTo>
                <a:lnTo>
                  <a:pt x="55" y="47"/>
                </a:lnTo>
                <a:lnTo>
                  <a:pt x="80" y="29"/>
                </a:lnTo>
                <a:lnTo>
                  <a:pt x="111" y="13"/>
                </a:lnTo>
                <a:lnTo>
                  <a:pt x="150" y="0"/>
                </a:lnTo>
                <a:close/>
              </a:path>
            </a:pathLst>
          </a:custGeom>
          <a:solidFill>
            <a:schemeClr val="accent1">
              <a:lumMod val="100000"/>
            </a:schemeClr>
          </a:solidFill>
          <a:ln w="0">
            <a:noFill/>
            <a:prstDash val="solid"/>
            <a:round/>
          </a:ln>
        </p:spPr>
        <p:txBody>
          <a:bodyPr anchor="ctr"/>
          <a:lstStyle/>
          <a:p>
            <a:pPr algn="ctr"/>
            <a:endParaRPr/>
          </a:p>
        </p:txBody>
      </p:sp>
      <p:sp>
        <p:nvSpPr>
          <p:cNvPr id="25" name="千图PPT彼岸天：ID 8661124库_任意多边形 24">
            <a:extLst>
              <a:ext uri="{FF2B5EF4-FFF2-40B4-BE49-F238E27FC236}">
                <a16:creationId xmlns:a16="http://schemas.microsoft.com/office/drawing/2014/main" id="{C16D883D-17C5-4C2D-AF62-4C153EB87E0B}"/>
              </a:ext>
            </a:extLst>
          </p:cNvPr>
          <p:cNvSpPr/>
          <p:nvPr>
            <p:custDataLst>
              <p:tags r:id="rId9"/>
            </p:custDataLst>
          </p:nvPr>
        </p:nvSpPr>
        <p:spPr bwMode="auto">
          <a:xfrm>
            <a:off x="1984349" y="3491885"/>
            <a:ext cx="387733" cy="258223"/>
          </a:xfrm>
          <a:custGeom>
            <a:avLst/>
            <a:gdLst>
              <a:gd name="T0" fmla="*/ 144 w 267"/>
              <a:gd name="T1" fmla="*/ 0 h 175"/>
              <a:gd name="T2" fmla="*/ 172 w 267"/>
              <a:gd name="T3" fmla="*/ 1 h 175"/>
              <a:gd name="T4" fmla="*/ 200 w 267"/>
              <a:gd name="T5" fmla="*/ 6 h 175"/>
              <a:gd name="T6" fmla="*/ 232 w 267"/>
              <a:gd name="T7" fmla="*/ 18 h 175"/>
              <a:gd name="T8" fmla="*/ 267 w 267"/>
              <a:gd name="T9" fmla="*/ 35 h 175"/>
              <a:gd name="T10" fmla="*/ 265 w 267"/>
              <a:gd name="T11" fmla="*/ 36 h 175"/>
              <a:gd name="T12" fmla="*/ 264 w 267"/>
              <a:gd name="T13" fmla="*/ 42 h 175"/>
              <a:gd name="T14" fmla="*/ 259 w 267"/>
              <a:gd name="T15" fmla="*/ 53 h 175"/>
              <a:gd name="T16" fmla="*/ 254 w 267"/>
              <a:gd name="T17" fmla="*/ 64 h 175"/>
              <a:gd name="T18" fmla="*/ 246 w 267"/>
              <a:gd name="T19" fmla="*/ 79 h 175"/>
              <a:gd name="T20" fmla="*/ 237 w 267"/>
              <a:gd name="T21" fmla="*/ 94 h 175"/>
              <a:gd name="T22" fmla="*/ 226 w 267"/>
              <a:gd name="T23" fmla="*/ 110 h 175"/>
              <a:gd name="T24" fmla="*/ 213 w 267"/>
              <a:gd name="T25" fmla="*/ 125 h 175"/>
              <a:gd name="T26" fmla="*/ 199 w 267"/>
              <a:gd name="T27" fmla="*/ 140 h 175"/>
              <a:gd name="T28" fmla="*/ 182 w 267"/>
              <a:gd name="T29" fmla="*/ 153 h 175"/>
              <a:gd name="T30" fmla="*/ 164 w 267"/>
              <a:gd name="T31" fmla="*/ 163 h 175"/>
              <a:gd name="T32" fmla="*/ 143 w 267"/>
              <a:gd name="T33" fmla="*/ 171 h 175"/>
              <a:gd name="T34" fmla="*/ 121 w 267"/>
              <a:gd name="T35" fmla="*/ 175 h 175"/>
              <a:gd name="T36" fmla="*/ 96 w 267"/>
              <a:gd name="T37" fmla="*/ 174 h 175"/>
              <a:gd name="T38" fmla="*/ 69 w 267"/>
              <a:gd name="T39" fmla="*/ 168 h 175"/>
              <a:gd name="T40" fmla="*/ 41 w 267"/>
              <a:gd name="T41" fmla="*/ 157 h 175"/>
              <a:gd name="T42" fmla="*/ 9 w 267"/>
              <a:gd name="T43" fmla="*/ 138 h 175"/>
              <a:gd name="T44" fmla="*/ 12 w 267"/>
              <a:gd name="T45" fmla="*/ 140 h 175"/>
              <a:gd name="T46" fmla="*/ 20 w 267"/>
              <a:gd name="T47" fmla="*/ 142 h 175"/>
              <a:gd name="T48" fmla="*/ 33 w 267"/>
              <a:gd name="T49" fmla="*/ 145 h 175"/>
              <a:gd name="T50" fmla="*/ 48 w 267"/>
              <a:gd name="T51" fmla="*/ 148 h 175"/>
              <a:gd name="T52" fmla="*/ 67 w 267"/>
              <a:gd name="T53" fmla="*/ 150 h 175"/>
              <a:gd name="T54" fmla="*/ 87 w 267"/>
              <a:gd name="T55" fmla="*/ 149 h 175"/>
              <a:gd name="T56" fmla="*/ 108 w 267"/>
              <a:gd name="T57" fmla="*/ 145 h 175"/>
              <a:gd name="T58" fmla="*/ 131 w 267"/>
              <a:gd name="T59" fmla="*/ 137 h 175"/>
              <a:gd name="T60" fmla="*/ 154 w 267"/>
              <a:gd name="T61" fmla="*/ 124 h 175"/>
              <a:gd name="T62" fmla="*/ 150 w 267"/>
              <a:gd name="T63" fmla="*/ 125 h 175"/>
              <a:gd name="T64" fmla="*/ 141 w 267"/>
              <a:gd name="T65" fmla="*/ 128 h 175"/>
              <a:gd name="T66" fmla="*/ 126 w 267"/>
              <a:gd name="T67" fmla="*/ 131 h 175"/>
              <a:gd name="T68" fmla="*/ 109 w 267"/>
              <a:gd name="T69" fmla="*/ 135 h 175"/>
              <a:gd name="T70" fmla="*/ 89 w 267"/>
              <a:gd name="T71" fmla="*/ 137 h 175"/>
              <a:gd name="T72" fmla="*/ 67 w 267"/>
              <a:gd name="T73" fmla="*/ 137 h 175"/>
              <a:gd name="T74" fmla="*/ 43 w 267"/>
              <a:gd name="T75" fmla="*/ 133 h 175"/>
              <a:gd name="T76" fmla="*/ 21 w 267"/>
              <a:gd name="T77" fmla="*/ 127 h 175"/>
              <a:gd name="T78" fmla="*/ 0 w 267"/>
              <a:gd name="T79" fmla="*/ 115 h 175"/>
              <a:gd name="T80" fmla="*/ 0 w 267"/>
              <a:gd name="T81" fmla="*/ 114 h 175"/>
              <a:gd name="T82" fmla="*/ 3 w 267"/>
              <a:gd name="T83" fmla="*/ 109 h 175"/>
              <a:gd name="T84" fmla="*/ 7 w 267"/>
              <a:gd name="T85" fmla="*/ 100 h 175"/>
              <a:gd name="T86" fmla="*/ 12 w 267"/>
              <a:gd name="T87" fmla="*/ 90 h 175"/>
              <a:gd name="T88" fmla="*/ 18 w 267"/>
              <a:gd name="T89" fmla="*/ 77 h 175"/>
              <a:gd name="T90" fmla="*/ 26 w 267"/>
              <a:gd name="T91" fmla="*/ 64 h 175"/>
              <a:gd name="T92" fmla="*/ 38 w 267"/>
              <a:gd name="T93" fmla="*/ 52 h 175"/>
              <a:gd name="T94" fmla="*/ 50 w 267"/>
              <a:gd name="T95" fmla="*/ 39 h 175"/>
              <a:gd name="T96" fmla="*/ 64 w 267"/>
              <a:gd name="T97" fmla="*/ 27 h 175"/>
              <a:gd name="T98" fmla="*/ 81 w 267"/>
              <a:gd name="T99" fmla="*/ 16 h 175"/>
              <a:gd name="T100" fmla="*/ 100 w 267"/>
              <a:gd name="T101" fmla="*/ 7 h 175"/>
              <a:gd name="T102" fmla="*/ 121 w 267"/>
              <a:gd name="T103" fmla="*/ 2 h 175"/>
              <a:gd name="T104" fmla="*/ 144 w 267"/>
              <a:gd name="T105"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7" h="175">
                <a:moveTo>
                  <a:pt x="144" y="0"/>
                </a:moveTo>
                <a:lnTo>
                  <a:pt x="172" y="1"/>
                </a:lnTo>
                <a:lnTo>
                  <a:pt x="200" y="6"/>
                </a:lnTo>
                <a:lnTo>
                  <a:pt x="232" y="18"/>
                </a:lnTo>
                <a:lnTo>
                  <a:pt x="267" y="35"/>
                </a:lnTo>
                <a:lnTo>
                  <a:pt x="265" y="36"/>
                </a:lnTo>
                <a:lnTo>
                  <a:pt x="264" y="42"/>
                </a:lnTo>
                <a:lnTo>
                  <a:pt x="259" y="53"/>
                </a:lnTo>
                <a:lnTo>
                  <a:pt x="254" y="64"/>
                </a:lnTo>
                <a:lnTo>
                  <a:pt x="246" y="79"/>
                </a:lnTo>
                <a:lnTo>
                  <a:pt x="237" y="94"/>
                </a:lnTo>
                <a:lnTo>
                  <a:pt x="226" y="110"/>
                </a:lnTo>
                <a:lnTo>
                  <a:pt x="213" y="125"/>
                </a:lnTo>
                <a:lnTo>
                  <a:pt x="199" y="140"/>
                </a:lnTo>
                <a:lnTo>
                  <a:pt x="182" y="153"/>
                </a:lnTo>
                <a:lnTo>
                  <a:pt x="164" y="163"/>
                </a:lnTo>
                <a:lnTo>
                  <a:pt x="143" y="171"/>
                </a:lnTo>
                <a:lnTo>
                  <a:pt x="121" y="175"/>
                </a:lnTo>
                <a:lnTo>
                  <a:pt x="96" y="174"/>
                </a:lnTo>
                <a:lnTo>
                  <a:pt x="69" y="168"/>
                </a:lnTo>
                <a:lnTo>
                  <a:pt x="41" y="157"/>
                </a:lnTo>
                <a:lnTo>
                  <a:pt x="9" y="138"/>
                </a:lnTo>
                <a:lnTo>
                  <a:pt x="12" y="140"/>
                </a:lnTo>
                <a:lnTo>
                  <a:pt x="20" y="142"/>
                </a:lnTo>
                <a:lnTo>
                  <a:pt x="33" y="145"/>
                </a:lnTo>
                <a:lnTo>
                  <a:pt x="48" y="148"/>
                </a:lnTo>
                <a:lnTo>
                  <a:pt x="67" y="150"/>
                </a:lnTo>
                <a:lnTo>
                  <a:pt x="87" y="149"/>
                </a:lnTo>
                <a:lnTo>
                  <a:pt x="108" y="145"/>
                </a:lnTo>
                <a:lnTo>
                  <a:pt x="131" y="137"/>
                </a:lnTo>
                <a:lnTo>
                  <a:pt x="154" y="124"/>
                </a:lnTo>
                <a:lnTo>
                  <a:pt x="150" y="125"/>
                </a:lnTo>
                <a:lnTo>
                  <a:pt x="141" y="128"/>
                </a:lnTo>
                <a:lnTo>
                  <a:pt x="126" y="131"/>
                </a:lnTo>
                <a:lnTo>
                  <a:pt x="109" y="135"/>
                </a:lnTo>
                <a:lnTo>
                  <a:pt x="89" y="137"/>
                </a:lnTo>
                <a:lnTo>
                  <a:pt x="67" y="137"/>
                </a:lnTo>
                <a:lnTo>
                  <a:pt x="43" y="133"/>
                </a:lnTo>
                <a:lnTo>
                  <a:pt x="21" y="127"/>
                </a:lnTo>
                <a:lnTo>
                  <a:pt x="0" y="115"/>
                </a:lnTo>
                <a:lnTo>
                  <a:pt x="0" y="114"/>
                </a:lnTo>
                <a:lnTo>
                  <a:pt x="3" y="109"/>
                </a:lnTo>
                <a:lnTo>
                  <a:pt x="7" y="100"/>
                </a:lnTo>
                <a:lnTo>
                  <a:pt x="12" y="90"/>
                </a:lnTo>
                <a:lnTo>
                  <a:pt x="18" y="77"/>
                </a:lnTo>
                <a:lnTo>
                  <a:pt x="26" y="64"/>
                </a:lnTo>
                <a:lnTo>
                  <a:pt x="38" y="52"/>
                </a:lnTo>
                <a:lnTo>
                  <a:pt x="50" y="39"/>
                </a:lnTo>
                <a:lnTo>
                  <a:pt x="64" y="27"/>
                </a:lnTo>
                <a:lnTo>
                  <a:pt x="81" y="16"/>
                </a:lnTo>
                <a:lnTo>
                  <a:pt x="100" y="7"/>
                </a:lnTo>
                <a:lnTo>
                  <a:pt x="121" y="2"/>
                </a:lnTo>
                <a:lnTo>
                  <a:pt x="144" y="0"/>
                </a:lnTo>
                <a:close/>
              </a:path>
            </a:pathLst>
          </a:custGeom>
          <a:solidFill>
            <a:schemeClr val="accent1">
              <a:lumMod val="100000"/>
            </a:schemeClr>
          </a:solidFill>
          <a:ln w="0">
            <a:noFill/>
            <a:prstDash val="solid"/>
            <a:round/>
          </a:ln>
        </p:spPr>
        <p:txBody>
          <a:bodyPr anchor="ctr"/>
          <a:lstStyle/>
          <a:p>
            <a:pPr algn="ctr"/>
            <a:endParaRPr/>
          </a:p>
        </p:txBody>
      </p:sp>
      <p:sp>
        <p:nvSpPr>
          <p:cNvPr id="26" name="千图PPT彼岸天：ID 8661124库_任意多边形 25">
            <a:extLst>
              <a:ext uri="{FF2B5EF4-FFF2-40B4-BE49-F238E27FC236}">
                <a16:creationId xmlns:a16="http://schemas.microsoft.com/office/drawing/2014/main" id="{203F6D88-22DB-4040-ACB4-7E0F3A963AC4}"/>
              </a:ext>
            </a:extLst>
          </p:cNvPr>
          <p:cNvSpPr/>
          <p:nvPr>
            <p:custDataLst>
              <p:tags r:id="rId10"/>
            </p:custDataLst>
          </p:nvPr>
        </p:nvSpPr>
        <p:spPr bwMode="auto">
          <a:xfrm>
            <a:off x="1452851" y="2407349"/>
            <a:ext cx="386280" cy="258223"/>
          </a:xfrm>
          <a:custGeom>
            <a:avLst/>
            <a:gdLst>
              <a:gd name="T0" fmla="*/ 145 w 266"/>
              <a:gd name="T1" fmla="*/ 0 h 175"/>
              <a:gd name="T2" fmla="*/ 170 w 266"/>
              <a:gd name="T3" fmla="*/ 0 h 175"/>
              <a:gd name="T4" fmla="*/ 197 w 266"/>
              <a:gd name="T5" fmla="*/ 6 h 175"/>
              <a:gd name="T6" fmla="*/ 226 w 266"/>
              <a:gd name="T7" fmla="*/ 18 h 175"/>
              <a:gd name="T8" fmla="*/ 257 w 266"/>
              <a:gd name="T9" fmla="*/ 36 h 175"/>
              <a:gd name="T10" fmla="*/ 254 w 266"/>
              <a:gd name="T11" fmla="*/ 35 h 175"/>
              <a:gd name="T12" fmla="*/ 247 w 266"/>
              <a:gd name="T13" fmla="*/ 32 h 175"/>
              <a:gd name="T14" fmla="*/ 235 w 266"/>
              <a:gd name="T15" fmla="*/ 30 h 175"/>
              <a:gd name="T16" fmla="*/ 218 w 266"/>
              <a:gd name="T17" fmla="*/ 26 h 175"/>
              <a:gd name="T18" fmla="*/ 200 w 266"/>
              <a:gd name="T19" fmla="*/ 24 h 175"/>
              <a:gd name="T20" fmla="*/ 179 w 266"/>
              <a:gd name="T21" fmla="*/ 26 h 175"/>
              <a:gd name="T22" fmla="*/ 158 w 266"/>
              <a:gd name="T23" fmla="*/ 30 h 175"/>
              <a:gd name="T24" fmla="*/ 136 w 266"/>
              <a:gd name="T25" fmla="*/ 37 h 175"/>
              <a:gd name="T26" fmla="*/ 114 w 266"/>
              <a:gd name="T27" fmla="*/ 50 h 175"/>
              <a:gd name="T28" fmla="*/ 117 w 266"/>
              <a:gd name="T29" fmla="*/ 49 h 175"/>
              <a:gd name="T30" fmla="*/ 126 w 266"/>
              <a:gd name="T31" fmla="*/ 47 h 175"/>
              <a:gd name="T32" fmla="*/ 140 w 266"/>
              <a:gd name="T33" fmla="*/ 43 h 175"/>
              <a:gd name="T34" fmla="*/ 157 w 266"/>
              <a:gd name="T35" fmla="*/ 40 h 175"/>
              <a:gd name="T36" fmla="*/ 178 w 266"/>
              <a:gd name="T37" fmla="*/ 37 h 175"/>
              <a:gd name="T38" fmla="*/ 200 w 266"/>
              <a:gd name="T39" fmla="*/ 37 h 175"/>
              <a:gd name="T40" fmla="*/ 223 w 266"/>
              <a:gd name="T41" fmla="*/ 40 h 175"/>
              <a:gd name="T42" fmla="*/ 245 w 266"/>
              <a:gd name="T43" fmla="*/ 48 h 175"/>
              <a:gd name="T44" fmla="*/ 266 w 266"/>
              <a:gd name="T45" fmla="*/ 58 h 175"/>
              <a:gd name="T46" fmla="*/ 266 w 266"/>
              <a:gd name="T47" fmla="*/ 61 h 175"/>
              <a:gd name="T48" fmla="*/ 264 w 266"/>
              <a:gd name="T49" fmla="*/ 66 h 175"/>
              <a:gd name="T50" fmla="*/ 260 w 266"/>
              <a:gd name="T51" fmla="*/ 74 h 175"/>
              <a:gd name="T52" fmla="*/ 254 w 266"/>
              <a:gd name="T53" fmla="*/ 84 h 175"/>
              <a:gd name="T54" fmla="*/ 248 w 266"/>
              <a:gd name="T55" fmla="*/ 96 h 175"/>
              <a:gd name="T56" fmla="*/ 240 w 266"/>
              <a:gd name="T57" fmla="*/ 109 h 175"/>
              <a:gd name="T58" fmla="*/ 230 w 266"/>
              <a:gd name="T59" fmla="*/ 123 h 175"/>
              <a:gd name="T60" fmla="*/ 217 w 266"/>
              <a:gd name="T61" fmla="*/ 136 h 175"/>
              <a:gd name="T62" fmla="*/ 202 w 266"/>
              <a:gd name="T63" fmla="*/ 148 h 175"/>
              <a:gd name="T64" fmla="*/ 186 w 266"/>
              <a:gd name="T65" fmla="*/ 158 h 175"/>
              <a:gd name="T66" fmla="*/ 166 w 266"/>
              <a:gd name="T67" fmla="*/ 167 h 175"/>
              <a:gd name="T68" fmla="*/ 145 w 266"/>
              <a:gd name="T69" fmla="*/ 172 h 175"/>
              <a:gd name="T70" fmla="*/ 122 w 266"/>
              <a:gd name="T71" fmla="*/ 175 h 175"/>
              <a:gd name="T72" fmla="*/ 96 w 266"/>
              <a:gd name="T73" fmla="*/ 174 h 175"/>
              <a:gd name="T74" fmla="*/ 66 w 266"/>
              <a:gd name="T75" fmla="*/ 169 h 175"/>
              <a:gd name="T76" fmla="*/ 35 w 266"/>
              <a:gd name="T77" fmla="*/ 157 h 175"/>
              <a:gd name="T78" fmla="*/ 0 w 266"/>
              <a:gd name="T79" fmla="*/ 140 h 175"/>
              <a:gd name="T80" fmla="*/ 1 w 266"/>
              <a:gd name="T81" fmla="*/ 137 h 175"/>
              <a:gd name="T82" fmla="*/ 4 w 266"/>
              <a:gd name="T83" fmla="*/ 132 h 175"/>
              <a:gd name="T84" fmla="*/ 8 w 266"/>
              <a:gd name="T85" fmla="*/ 122 h 175"/>
              <a:gd name="T86" fmla="*/ 13 w 266"/>
              <a:gd name="T87" fmla="*/ 110 h 175"/>
              <a:gd name="T88" fmla="*/ 21 w 266"/>
              <a:gd name="T89" fmla="*/ 96 h 175"/>
              <a:gd name="T90" fmla="*/ 30 w 266"/>
              <a:gd name="T91" fmla="*/ 80 h 175"/>
              <a:gd name="T92" fmla="*/ 40 w 266"/>
              <a:gd name="T93" fmla="*/ 65 h 175"/>
              <a:gd name="T94" fmla="*/ 53 w 266"/>
              <a:gd name="T95" fmla="*/ 49 h 175"/>
              <a:gd name="T96" fmla="*/ 67 w 266"/>
              <a:gd name="T97" fmla="*/ 35 h 175"/>
              <a:gd name="T98" fmla="*/ 84 w 266"/>
              <a:gd name="T99" fmla="*/ 22 h 175"/>
              <a:gd name="T100" fmla="*/ 102 w 266"/>
              <a:gd name="T101" fmla="*/ 11 h 175"/>
              <a:gd name="T102" fmla="*/ 123 w 266"/>
              <a:gd name="T103" fmla="*/ 4 h 175"/>
              <a:gd name="T104" fmla="*/ 145 w 266"/>
              <a:gd name="T105"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6" h="175">
                <a:moveTo>
                  <a:pt x="145" y="0"/>
                </a:moveTo>
                <a:lnTo>
                  <a:pt x="170" y="0"/>
                </a:lnTo>
                <a:lnTo>
                  <a:pt x="197" y="6"/>
                </a:lnTo>
                <a:lnTo>
                  <a:pt x="226" y="18"/>
                </a:lnTo>
                <a:lnTo>
                  <a:pt x="257" y="36"/>
                </a:lnTo>
                <a:lnTo>
                  <a:pt x="254" y="35"/>
                </a:lnTo>
                <a:lnTo>
                  <a:pt x="247" y="32"/>
                </a:lnTo>
                <a:lnTo>
                  <a:pt x="235" y="30"/>
                </a:lnTo>
                <a:lnTo>
                  <a:pt x="218" y="26"/>
                </a:lnTo>
                <a:lnTo>
                  <a:pt x="200" y="24"/>
                </a:lnTo>
                <a:lnTo>
                  <a:pt x="179" y="26"/>
                </a:lnTo>
                <a:lnTo>
                  <a:pt x="158" y="30"/>
                </a:lnTo>
                <a:lnTo>
                  <a:pt x="136" y="37"/>
                </a:lnTo>
                <a:lnTo>
                  <a:pt x="114" y="50"/>
                </a:lnTo>
                <a:lnTo>
                  <a:pt x="117" y="49"/>
                </a:lnTo>
                <a:lnTo>
                  <a:pt x="126" y="47"/>
                </a:lnTo>
                <a:lnTo>
                  <a:pt x="140" y="43"/>
                </a:lnTo>
                <a:lnTo>
                  <a:pt x="157" y="40"/>
                </a:lnTo>
                <a:lnTo>
                  <a:pt x="178" y="37"/>
                </a:lnTo>
                <a:lnTo>
                  <a:pt x="200" y="37"/>
                </a:lnTo>
                <a:lnTo>
                  <a:pt x="223" y="40"/>
                </a:lnTo>
                <a:lnTo>
                  <a:pt x="245" y="48"/>
                </a:lnTo>
                <a:lnTo>
                  <a:pt x="266" y="58"/>
                </a:lnTo>
                <a:lnTo>
                  <a:pt x="266" y="61"/>
                </a:lnTo>
                <a:lnTo>
                  <a:pt x="264" y="66"/>
                </a:lnTo>
                <a:lnTo>
                  <a:pt x="260" y="74"/>
                </a:lnTo>
                <a:lnTo>
                  <a:pt x="254" y="84"/>
                </a:lnTo>
                <a:lnTo>
                  <a:pt x="248" y="96"/>
                </a:lnTo>
                <a:lnTo>
                  <a:pt x="240" y="109"/>
                </a:lnTo>
                <a:lnTo>
                  <a:pt x="230" y="123"/>
                </a:lnTo>
                <a:lnTo>
                  <a:pt x="217" y="136"/>
                </a:lnTo>
                <a:lnTo>
                  <a:pt x="202" y="148"/>
                </a:lnTo>
                <a:lnTo>
                  <a:pt x="186" y="158"/>
                </a:lnTo>
                <a:lnTo>
                  <a:pt x="166" y="167"/>
                </a:lnTo>
                <a:lnTo>
                  <a:pt x="145" y="172"/>
                </a:lnTo>
                <a:lnTo>
                  <a:pt x="122" y="175"/>
                </a:lnTo>
                <a:lnTo>
                  <a:pt x="96" y="174"/>
                </a:lnTo>
                <a:lnTo>
                  <a:pt x="66" y="169"/>
                </a:lnTo>
                <a:lnTo>
                  <a:pt x="35" y="157"/>
                </a:lnTo>
                <a:lnTo>
                  <a:pt x="0" y="140"/>
                </a:lnTo>
                <a:lnTo>
                  <a:pt x="1" y="137"/>
                </a:lnTo>
                <a:lnTo>
                  <a:pt x="4" y="132"/>
                </a:lnTo>
                <a:lnTo>
                  <a:pt x="8" y="122"/>
                </a:lnTo>
                <a:lnTo>
                  <a:pt x="13" y="110"/>
                </a:lnTo>
                <a:lnTo>
                  <a:pt x="21" y="96"/>
                </a:lnTo>
                <a:lnTo>
                  <a:pt x="30" y="80"/>
                </a:lnTo>
                <a:lnTo>
                  <a:pt x="40" y="65"/>
                </a:lnTo>
                <a:lnTo>
                  <a:pt x="53" y="49"/>
                </a:lnTo>
                <a:lnTo>
                  <a:pt x="67" y="35"/>
                </a:lnTo>
                <a:lnTo>
                  <a:pt x="84" y="22"/>
                </a:lnTo>
                <a:lnTo>
                  <a:pt x="102" y="11"/>
                </a:lnTo>
                <a:lnTo>
                  <a:pt x="123" y="4"/>
                </a:lnTo>
                <a:lnTo>
                  <a:pt x="145" y="0"/>
                </a:lnTo>
                <a:close/>
              </a:path>
            </a:pathLst>
          </a:custGeom>
          <a:solidFill>
            <a:schemeClr val="accent2">
              <a:lumMod val="100000"/>
            </a:schemeClr>
          </a:solidFill>
          <a:ln w="0">
            <a:noFill/>
            <a:prstDash val="solid"/>
            <a:round/>
          </a:ln>
        </p:spPr>
        <p:txBody>
          <a:bodyPr anchor="ctr"/>
          <a:lstStyle/>
          <a:p>
            <a:pPr algn="ctr"/>
            <a:endParaRPr/>
          </a:p>
        </p:txBody>
      </p:sp>
      <p:sp>
        <p:nvSpPr>
          <p:cNvPr id="27" name="千图PPT彼岸天：ID 8661124库_任意多边形 26">
            <a:extLst>
              <a:ext uri="{FF2B5EF4-FFF2-40B4-BE49-F238E27FC236}">
                <a16:creationId xmlns:a16="http://schemas.microsoft.com/office/drawing/2014/main" id="{8614B0D7-A2FE-4E7F-8F4E-25B1C1365B3A}"/>
              </a:ext>
            </a:extLst>
          </p:cNvPr>
          <p:cNvSpPr/>
          <p:nvPr>
            <p:custDataLst>
              <p:tags r:id="rId11"/>
            </p:custDataLst>
          </p:nvPr>
        </p:nvSpPr>
        <p:spPr bwMode="auto">
          <a:xfrm>
            <a:off x="1497869" y="1887952"/>
            <a:ext cx="370307" cy="261175"/>
          </a:xfrm>
          <a:custGeom>
            <a:avLst/>
            <a:gdLst>
              <a:gd name="T0" fmla="*/ 101 w 255"/>
              <a:gd name="T1" fmla="*/ 0 h 177"/>
              <a:gd name="T2" fmla="*/ 122 w 255"/>
              <a:gd name="T3" fmla="*/ 0 h 177"/>
              <a:gd name="T4" fmla="*/ 143 w 255"/>
              <a:gd name="T5" fmla="*/ 3 h 177"/>
              <a:gd name="T6" fmla="*/ 164 w 255"/>
              <a:gd name="T7" fmla="*/ 8 h 177"/>
              <a:gd name="T8" fmla="*/ 183 w 255"/>
              <a:gd name="T9" fmla="*/ 17 h 177"/>
              <a:gd name="T10" fmla="*/ 201 w 255"/>
              <a:gd name="T11" fmla="*/ 31 h 177"/>
              <a:gd name="T12" fmla="*/ 220 w 255"/>
              <a:gd name="T13" fmla="*/ 48 h 177"/>
              <a:gd name="T14" fmla="*/ 234 w 255"/>
              <a:gd name="T15" fmla="*/ 71 h 177"/>
              <a:gd name="T16" fmla="*/ 246 w 255"/>
              <a:gd name="T17" fmla="*/ 100 h 177"/>
              <a:gd name="T18" fmla="*/ 255 w 255"/>
              <a:gd name="T19" fmla="*/ 135 h 177"/>
              <a:gd name="T20" fmla="*/ 253 w 255"/>
              <a:gd name="T21" fmla="*/ 132 h 177"/>
              <a:gd name="T22" fmla="*/ 249 w 255"/>
              <a:gd name="T23" fmla="*/ 125 h 177"/>
              <a:gd name="T24" fmla="*/ 244 w 255"/>
              <a:gd name="T25" fmla="*/ 114 h 177"/>
              <a:gd name="T26" fmla="*/ 235 w 255"/>
              <a:gd name="T27" fmla="*/ 101 h 177"/>
              <a:gd name="T28" fmla="*/ 222 w 255"/>
              <a:gd name="T29" fmla="*/ 87 h 177"/>
              <a:gd name="T30" fmla="*/ 208 w 255"/>
              <a:gd name="T31" fmla="*/ 73 h 177"/>
              <a:gd name="T32" fmla="*/ 190 w 255"/>
              <a:gd name="T33" fmla="*/ 60 h 177"/>
              <a:gd name="T34" fmla="*/ 168 w 255"/>
              <a:gd name="T35" fmla="*/ 49 h 177"/>
              <a:gd name="T36" fmla="*/ 143 w 255"/>
              <a:gd name="T37" fmla="*/ 44 h 177"/>
              <a:gd name="T38" fmla="*/ 147 w 255"/>
              <a:gd name="T39" fmla="*/ 45 h 177"/>
              <a:gd name="T40" fmla="*/ 155 w 255"/>
              <a:gd name="T41" fmla="*/ 49 h 177"/>
              <a:gd name="T42" fmla="*/ 168 w 255"/>
              <a:gd name="T43" fmla="*/ 57 h 177"/>
              <a:gd name="T44" fmla="*/ 182 w 255"/>
              <a:gd name="T45" fmla="*/ 68 h 177"/>
              <a:gd name="T46" fmla="*/ 197 w 255"/>
              <a:gd name="T47" fmla="*/ 80 h 177"/>
              <a:gd name="T48" fmla="*/ 213 w 255"/>
              <a:gd name="T49" fmla="*/ 96 h 177"/>
              <a:gd name="T50" fmla="*/ 227 w 255"/>
              <a:gd name="T51" fmla="*/ 114 h 177"/>
              <a:gd name="T52" fmla="*/ 239 w 255"/>
              <a:gd name="T53" fmla="*/ 135 h 177"/>
              <a:gd name="T54" fmla="*/ 246 w 255"/>
              <a:gd name="T55" fmla="*/ 157 h 177"/>
              <a:gd name="T56" fmla="*/ 243 w 255"/>
              <a:gd name="T57" fmla="*/ 158 h 177"/>
              <a:gd name="T58" fmla="*/ 238 w 255"/>
              <a:gd name="T59" fmla="*/ 161 h 177"/>
              <a:gd name="T60" fmla="*/ 229 w 255"/>
              <a:gd name="T61" fmla="*/ 165 h 177"/>
              <a:gd name="T62" fmla="*/ 216 w 255"/>
              <a:gd name="T63" fmla="*/ 169 h 177"/>
              <a:gd name="T64" fmla="*/ 201 w 255"/>
              <a:gd name="T65" fmla="*/ 173 h 177"/>
              <a:gd name="T66" fmla="*/ 184 w 255"/>
              <a:gd name="T67" fmla="*/ 175 h 177"/>
              <a:gd name="T68" fmla="*/ 166 w 255"/>
              <a:gd name="T69" fmla="*/ 177 h 177"/>
              <a:gd name="T70" fmla="*/ 147 w 255"/>
              <a:gd name="T71" fmla="*/ 177 h 177"/>
              <a:gd name="T72" fmla="*/ 126 w 255"/>
              <a:gd name="T73" fmla="*/ 173 h 177"/>
              <a:gd name="T74" fmla="*/ 105 w 255"/>
              <a:gd name="T75" fmla="*/ 166 h 177"/>
              <a:gd name="T76" fmla="*/ 86 w 255"/>
              <a:gd name="T77" fmla="*/ 157 h 177"/>
              <a:gd name="T78" fmla="*/ 65 w 255"/>
              <a:gd name="T79" fmla="*/ 141 h 177"/>
              <a:gd name="T80" fmla="*/ 47 w 255"/>
              <a:gd name="T81" fmla="*/ 122 h 177"/>
              <a:gd name="T82" fmla="*/ 28 w 255"/>
              <a:gd name="T83" fmla="*/ 97 h 177"/>
              <a:gd name="T84" fmla="*/ 13 w 255"/>
              <a:gd name="T85" fmla="*/ 65 h 177"/>
              <a:gd name="T86" fmla="*/ 0 w 255"/>
              <a:gd name="T87" fmla="*/ 27 h 177"/>
              <a:gd name="T88" fmla="*/ 1 w 255"/>
              <a:gd name="T89" fmla="*/ 26 h 177"/>
              <a:gd name="T90" fmla="*/ 8 w 255"/>
              <a:gd name="T91" fmla="*/ 23 h 177"/>
              <a:gd name="T92" fmla="*/ 17 w 255"/>
              <a:gd name="T93" fmla="*/ 19 h 177"/>
              <a:gd name="T94" fmla="*/ 30 w 255"/>
              <a:gd name="T95" fmla="*/ 14 h 177"/>
              <a:gd name="T96" fmla="*/ 45 w 255"/>
              <a:gd name="T97" fmla="*/ 10 h 177"/>
              <a:gd name="T98" fmla="*/ 62 w 255"/>
              <a:gd name="T99" fmla="*/ 5 h 177"/>
              <a:gd name="T100" fmla="*/ 82 w 255"/>
              <a:gd name="T101" fmla="*/ 3 h 177"/>
              <a:gd name="T102" fmla="*/ 101 w 255"/>
              <a:gd name="T10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5" h="177">
                <a:moveTo>
                  <a:pt x="101" y="0"/>
                </a:moveTo>
                <a:lnTo>
                  <a:pt x="122" y="0"/>
                </a:lnTo>
                <a:lnTo>
                  <a:pt x="143" y="3"/>
                </a:lnTo>
                <a:lnTo>
                  <a:pt x="164" y="8"/>
                </a:lnTo>
                <a:lnTo>
                  <a:pt x="183" y="17"/>
                </a:lnTo>
                <a:lnTo>
                  <a:pt x="201" y="31"/>
                </a:lnTo>
                <a:lnTo>
                  <a:pt x="220" y="48"/>
                </a:lnTo>
                <a:lnTo>
                  <a:pt x="234" y="71"/>
                </a:lnTo>
                <a:lnTo>
                  <a:pt x="246" y="100"/>
                </a:lnTo>
                <a:lnTo>
                  <a:pt x="255" y="135"/>
                </a:lnTo>
                <a:lnTo>
                  <a:pt x="253" y="132"/>
                </a:lnTo>
                <a:lnTo>
                  <a:pt x="249" y="125"/>
                </a:lnTo>
                <a:lnTo>
                  <a:pt x="244" y="114"/>
                </a:lnTo>
                <a:lnTo>
                  <a:pt x="235" y="101"/>
                </a:lnTo>
                <a:lnTo>
                  <a:pt x="222" y="87"/>
                </a:lnTo>
                <a:lnTo>
                  <a:pt x="208" y="73"/>
                </a:lnTo>
                <a:lnTo>
                  <a:pt x="190" y="60"/>
                </a:lnTo>
                <a:lnTo>
                  <a:pt x="168" y="49"/>
                </a:lnTo>
                <a:lnTo>
                  <a:pt x="143" y="44"/>
                </a:lnTo>
                <a:lnTo>
                  <a:pt x="147" y="45"/>
                </a:lnTo>
                <a:lnTo>
                  <a:pt x="155" y="49"/>
                </a:lnTo>
                <a:lnTo>
                  <a:pt x="168" y="57"/>
                </a:lnTo>
                <a:lnTo>
                  <a:pt x="182" y="68"/>
                </a:lnTo>
                <a:lnTo>
                  <a:pt x="197" y="80"/>
                </a:lnTo>
                <a:lnTo>
                  <a:pt x="213" y="96"/>
                </a:lnTo>
                <a:lnTo>
                  <a:pt x="227" y="114"/>
                </a:lnTo>
                <a:lnTo>
                  <a:pt x="239" y="135"/>
                </a:lnTo>
                <a:lnTo>
                  <a:pt x="246" y="157"/>
                </a:lnTo>
                <a:lnTo>
                  <a:pt x="243" y="158"/>
                </a:lnTo>
                <a:lnTo>
                  <a:pt x="238" y="161"/>
                </a:lnTo>
                <a:lnTo>
                  <a:pt x="229" y="165"/>
                </a:lnTo>
                <a:lnTo>
                  <a:pt x="216" y="169"/>
                </a:lnTo>
                <a:lnTo>
                  <a:pt x="201" y="173"/>
                </a:lnTo>
                <a:lnTo>
                  <a:pt x="184" y="175"/>
                </a:lnTo>
                <a:lnTo>
                  <a:pt x="166" y="177"/>
                </a:lnTo>
                <a:lnTo>
                  <a:pt x="147" y="177"/>
                </a:lnTo>
                <a:lnTo>
                  <a:pt x="126" y="173"/>
                </a:lnTo>
                <a:lnTo>
                  <a:pt x="105" y="166"/>
                </a:lnTo>
                <a:lnTo>
                  <a:pt x="86" y="157"/>
                </a:lnTo>
                <a:lnTo>
                  <a:pt x="65" y="141"/>
                </a:lnTo>
                <a:lnTo>
                  <a:pt x="47" y="122"/>
                </a:lnTo>
                <a:lnTo>
                  <a:pt x="28" y="97"/>
                </a:lnTo>
                <a:lnTo>
                  <a:pt x="13" y="65"/>
                </a:lnTo>
                <a:lnTo>
                  <a:pt x="0" y="27"/>
                </a:lnTo>
                <a:lnTo>
                  <a:pt x="1" y="26"/>
                </a:lnTo>
                <a:lnTo>
                  <a:pt x="8" y="23"/>
                </a:lnTo>
                <a:lnTo>
                  <a:pt x="17" y="19"/>
                </a:lnTo>
                <a:lnTo>
                  <a:pt x="30" y="14"/>
                </a:lnTo>
                <a:lnTo>
                  <a:pt x="45" y="10"/>
                </a:lnTo>
                <a:lnTo>
                  <a:pt x="62" y="5"/>
                </a:lnTo>
                <a:lnTo>
                  <a:pt x="82" y="3"/>
                </a:lnTo>
                <a:lnTo>
                  <a:pt x="101" y="0"/>
                </a:lnTo>
                <a:close/>
              </a:path>
            </a:pathLst>
          </a:custGeom>
          <a:solidFill>
            <a:schemeClr val="accent2">
              <a:lumMod val="100000"/>
            </a:schemeClr>
          </a:solidFill>
          <a:ln w="0">
            <a:noFill/>
            <a:prstDash val="solid"/>
            <a:round/>
          </a:ln>
        </p:spPr>
        <p:txBody>
          <a:bodyPr anchor="ctr"/>
          <a:lstStyle/>
          <a:p>
            <a:pPr algn="ctr"/>
            <a:endParaRPr/>
          </a:p>
        </p:txBody>
      </p:sp>
      <p:sp>
        <p:nvSpPr>
          <p:cNvPr id="28" name="千图PPT彼岸天：ID 8661124库_任意多边形 27">
            <a:extLst>
              <a:ext uri="{FF2B5EF4-FFF2-40B4-BE49-F238E27FC236}">
                <a16:creationId xmlns:a16="http://schemas.microsoft.com/office/drawing/2014/main" id="{BF4E183F-8C07-4BCA-9AA7-CBD34CD8C37A}"/>
              </a:ext>
            </a:extLst>
          </p:cNvPr>
          <p:cNvSpPr/>
          <p:nvPr>
            <p:custDataLst>
              <p:tags r:id="rId12"/>
            </p:custDataLst>
          </p:nvPr>
        </p:nvSpPr>
        <p:spPr bwMode="auto">
          <a:xfrm>
            <a:off x="1932070" y="1446759"/>
            <a:ext cx="254132" cy="393975"/>
          </a:xfrm>
          <a:custGeom>
            <a:avLst/>
            <a:gdLst>
              <a:gd name="T0" fmla="*/ 35 w 175"/>
              <a:gd name="T1" fmla="*/ 0 h 267"/>
              <a:gd name="T2" fmla="*/ 38 w 175"/>
              <a:gd name="T3" fmla="*/ 0 h 267"/>
              <a:gd name="T4" fmla="*/ 44 w 175"/>
              <a:gd name="T5" fmla="*/ 3 h 267"/>
              <a:gd name="T6" fmla="*/ 53 w 175"/>
              <a:gd name="T7" fmla="*/ 7 h 267"/>
              <a:gd name="T8" fmla="*/ 66 w 175"/>
              <a:gd name="T9" fmla="*/ 13 h 267"/>
              <a:gd name="T10" fmla="*/ 79 w 175"/>
              <a:gd name="T11" fmla="*/ 20 h 267"/>
              <a:gd name="T12" fmla="*/ 95 w 175"/>
              <a:gd name="T13" fmla="*/ 29 h 267"/>
              <a:gd name="T14" fmla="*/ 110 w 175"/>
              <a:gd name="T15" fmla="*/ 41 h 267"/>
              <a:gd name="T16" fmla="*/ 126 w 175"/>
              <a:gd name="T17" fmla="*/ 54 h 267"/>
              <a:gd name="T18" fmla="*/ 140 w 175"/>
              <a:gd name="T19" fmla="*/ 68 h 267"/>
              <a:gd name="T20" fmla="*/ 153 w 175"/>
              <a:gd name="T21" fmla="*/ 85 h 267"/>
              <a:gd name="T22" fmla="*/ 165 w 175"/>
              <a:gd name="T23" fmla="*/ 103 h 267"/>
              <a:gd name="T24" fmla="*/ 171 w 175"/>
              <a:gd name="T25" fmla="*/ 124 h 267"/>
              <a:gd name="T26" fmla="*/ 175 w 175"/>
              <a:gd name="T27" fmla="*/ 146 h 267"/>
              <a:gd name="T28" fmla="*/ 175 w 175"/>
              <a:gd name="T29" fmla="*/ 170 h 267"/>
              <a:gd name="T30" fmla="*/ 169 w 175"/>
              <a:gd name="T31" fmla="*/ 196 h 267"/>
              <a:gd name="T32" fmla="*/ 157 w 175"/>
              <a:gd name="T33" fmla="*/ 226 h 267"/>
              <a:gd name="T34" fmla="*/ 139 w 175"/>
              <a:gd name="T35" fmla="*/ 257 h 267"/>
              <a:gd name="T36" fmla="*/ 140 w 175"/>
              <a:gd name="T37" fmla="*/ 255 h 267"/>
              <a:gd name="T38" fmla="*/ 143 w 175"/>
              <a:gd name="T39" fmla="*/ 246 h 267"/>
              <a:gd name="T40" fmla="*/ 147 w 175"/>
              <a:gd name="T41" fmla="*/ 234 h 267"/>
              <a:gd name="T42" fmla="*/ 149 w 175"/>
              <a:gd name="T43" fmla="*/ 219 h 267"/>
              <a:gd name="T44" fmla="*/ 151 w 175"/>
              <a:gd name="T45" fmla="*/ 200 h 267"/>
              <a:gd name="T46" fmla="*/ 151 w 175"/>
              <a:gd name="T47" fmla="*/ 180 h 267"/>
              <a:gd name="T48" fmla="*/ 147 w 175"/>
              <a:gd name="T49" fmla="*/ 157 h 267"/>
              <a:gd name="T50" fmla="*/ 138 w 175"/>
              <a:gd name="T51" fmla="*/ 135 h 267"/>
              <a:gd name="T52" fmla="*/ 125 w 175"/>
              <a:gd name="T53" fmla="*/ 113 h 267"/>
              <a:gd name="T54" fmla="*/ 126 w 175"/>
              <a:gd name="T55" fmla="*/ 117 h 267"/>
              <a:gd name="T56" fmla="*/ 129 w 175"/>
              <a:gd name="T57" fmla="*/ 126 h 267"/>
              <a:gd name="T58" fmla="*/ 132 w 175"/>
              <a:gd name="T59" fmla="*/ 139 h 267"/>
              <a:gd name="T60" fmla="*/ 136 w 175"/>
              <a:gd name="T61" fmla="*/ 157 h 267"/>
              <a:gd name="T62" fmla="*/ 138 w 175"/>
              <a:gd name="T63" fmla="*/ 178 h 267"/>
              <a:gd name="T64" fmla="*/ 138 w 175"/>
              <a:gd name="T65" fmla="*/ 200 h 267"/>
              <a:gd name="T66" fmla="*/ 135 w 175"/>
              <a:gd name="T67" fmla="*/ 222 h 267"/>
              <a:gd name="T68" fmla="*/ 129 w 175"/>
              <a:gd name="T69" fmla="*/ 244 h 267"/>
              <a:gd name="T70" fmla="*/ 117 w 175"/>
              <a:gd name="T71" fmla="*/ 267 h 267"/>
              <a:gd name="T72" fmla="*/ 114 w 175"/>
              <a:gd name="T73" fmla="*/ 265 h 267"/>
              <a:gd name="T74" fmla="*/ 109 w 175"/>
              <a:gd name="T75" fmla="*/ 264 h 267"/>
              <a:gd name="T76" fmla="*/ 101 w 175"/>
              <a:gd name="T77" fmla="*/ 260 h 267"/>
              <a:gd name="T78" fmla="*/ 91 w 175"/>
              <a:gd name="T79" fmla="*/ 255 h 267"/>
              <a:gd name="T80" fmla="*/ 79 w 175"/>
              <a:gd name="T81" fmla="*/ 248 h 267"/>
              <a:gd name="T82" fmla="*/ 66 w 175"/>
              <a:gd name="T83" fmla="*/ 239 h 267"/>
              <a:gd name="T84" fmla="*/ 53 w 175"/>
              <a:gd name="T85" fmla="*/ 229 h 267"/>
              <a:gd name="T86" fmla="*/ 40 w 175"/>
              <a:gd name="T87" fmla="*/ 217 h 267"/>
              <a:gd name="T88" fmla="*/ 27 w 175"/>
              <a:gd name="T89" fmla="*/ 202 h 267"/>
              <a:gd name="T90" fmla="*/ 17 w 175"/>
              <a:gd name="T91" fmla="*/ 186 h 267"/>
              <a:gd name="T92" fmla="*/ 9 w 175"/>
              <a:gd name="T93" fmla="*/ 167 h 267"/>
              <a:gd name="T94" fmla="*/ 2 w 175"/>
              <a:gd name="T95" fmla="*/ 146 h 267"/>
              <a:gd name="T96" fmla="*/ 0 w 175"/>
              <a:gd name="T97" fmla="*/ 121 h 267"/>
              <a:gd name="T98" fmla="*/ 1 w 175"/>
              <a:gd name="T99" fmla="*/ 95 h 267"/>
              <a:gd name="T100" fmla="*/ 8 w 175"/>
              <a:gd name="T101" fmla="*/ 67 h 267"/>
              <a:gd name="T102" fmla="*/ 18 w 175"/>
              <a:gd name="T103" fmla="*/ 34 h 267"/>
              <a:gd name="T104" fmla="*/ 35 w 175"/>
              <a:gd name="T105"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267">
                <a:moveTo>
                  <a:pt x="35" y="0"/>
                </a:moveTo>
                <a:lnTo>
                  <a:pt x="38" y="0"/>
                </a:lnTo>
                <a:lnTo>
                  <a:pt x="44" y="3"/>
                </a:lnTo>
                <a:lnTo>
                  <a:pt x="53" y="7"/>
                </a:lnTo>
                <a:lnTo>
                  <a:pt x="66" y="13"/>
                </a:lnTo>
                <a:lnTo>
                  <a:pt x="79" y="20"/>
                </a:lnTo>
                <a:lnTo>
                  <a:pt x="95" y="29"/>
                </a:lnTo>
                <a:lnTo>
                  <a:pt x="110" y="41"/>
                </a:lnTo>
                <a:lnTo>
                  <a:pt x="126" y="54"/>
                </a:lnTo>
                <a:lnTo>
                  <a:pt x="140" y="68"/>
                </a:lnTo>
                <a:lnTo>
                  <a:pt x="153" y="85"/>
                </a:lnTo>
                <a:lnTo>
                  <a:pt x="165" y="103"/>
                </a:lnTo>
                <a:lnTo>
                  <a:pt x="171" y="124"/>
                </a:lnTo>
                <a:lnTo>
                  <a:pt x="175" y="146"/>
                </a:lnTo>
                <a:lnTo>
                  <a:pt x="175" y="170"/>
                </a:lnTo>
                <a:lnTo>
                  <a:pt x="169" y="196"/>
                </a:lnTo>
                <a:lnTo>
                  <a:pt x="157" y="226"/>
                </a:lnTo>
                <a:lnTo>
                  <a:pt x="139" y="257"/>
                </a:lnTo>
                <a:lnTo>
                  <a:pt x="140" y="255"/>
                </a:lnTo>
                <a:lnTo>
                  <a:pt x="143" y="246"/>
                </a:lnTo>
                <a:lnTo>
                  <a:pt x="147" y="234"/>
                </a:lnTo>
                <a:lnTo>
                  <a:pt x="149" y="219"/>
                </a:lnTo>
                <a:lnTo>
                  <a:pt x="151" y="200"/>
                </a:lnTo>
                <a:lnTo>
                  <a:pt x="151" y="180"/>
                </a:lnTo>
                <a:lnTo>
                  <a:pt x="147" y="157"/>
                </a:lnTo>
                <a:lnTo>
                  <a:pt x="138" y="135"/>
                </a:lnTo>
                <a:lnTo>
                  <a:pt x="125" y="113"/>
                </a:lnTo>
                <a:lnTo>
                  <a:pt x="126" y="117"/>
                </a:lnTo>
                <a:lnTo>
                  <a:pt x="129" y="126"/>
                </a:lnTo>
                <a:lnTo>
                  <a:pt x="132" y="139"/>
                </a:lnTo>
                <a:lnTo>
                  <a:pt x="136" y="157"/>
                </a:lnTo>
                <a:lnTo>
                  <a:pt x="138" y="178"/>
                </a:lnTo>
                <a:lnTo>
                  <a:pt x="138" y="200"/>
                </a:lnTo>
                <a:lnTo>
                  <a:pt x="135" y="222"/>
                </a:lnTo>
                <a:lnTo>
                  <a:pt x="129" y="244"/>
                </a:lnTo>
                <a:lnTo>
                  <a:pt x="117" y="267"/>
                </a:lnTo>
                <a:lnTo>
                  <a:pt x="114" y="265"/>
                </a:lnTo>
                <a:lnTo>
                  <a:pt x="109" y="264"/>
                </a:lnTo>
                <a:lnTo>
                  <a:pt x="101" y="260"/>
                </a:lnTo>
                <a:lnTo>
                  <a:pt x="91" y="255"/>
                </a:lnTo>
                <a:lnTo>
                  <a:pt x="79" y="248"/>
                </a:lnTo>
                <a:lnTo>
                  <a:pt x="66" y="239"/>
                </a:lnTo>
                <a:lnTo>
                  <a:pt x="53" y="229"/>
                </a:lnTo>
                <a:lnTo>
                  <a:pt x="40" y="217"/>
                </a:lnTo>
                <a:lnTo>
                  <a:pt x="27" y="202"/>
                </a:lnTo>
                <a:lnTo>
                  <a:pt x="17" y="186"/>
                </a:lnTo>
                <a:lnTo>
                  <a:pt x="9" y="167"/>
                </a:lnTo>
                <a:lnTo>
                  <a:pt x="2" y="146"/>
                </a:lnTo>
                <a:lnTo>
                  <a:pt x="0" y="121"/>
                </a:lnTo>
                <a:lnTo>
                  <a:pt x="1" y="95"/>
                </a:lnTo>
                <a:lnTo>
                  <a:pt x="8" y="67"/>
                </a:lnTo>
                <a:lnTo>
                  <a:pt x="18" y="34"/>
                </a:lnTo>
                <a:lnTo>
                  <a:pt x="35" y="0"/>
                </a:lnTo>
                <a:close/>
              </a:path>
            </a:pathLst>
          </a:custGeom>
          <a:solidFill>
            <a:schemeClr val="accent2">
              <a:lumMod val="100000"/>
            </a:schemeClr>
          </a:solidFill>
          <a:ln w="0">
            <a:noFill/>
            <a:prstDash val="solid"/>
            <a:round/>
          </a:ln>
        </p:spPr>
        <p:txBody>
          <a:bodyPr anchor="ctr"/>
          <a:lstStyle/>
          <a:p>
            <a:pPr algn="ctr"/>
            <a:endParaRPr/>
          </a:p>
        </p:txBody>
      </p:sp>
      <p:sp>
        <p:nvSpPr>
          <p:cNvPr id="29" name="千图PPT彼岸天：ID 8661124库_任意多边形 28">
            <a:extLst>
              <a:ext uri="{FF2B5EF4-FFF2-40B4-BE49-F238E27FC236}">
                <a16:creationId xmlns:a16="http://schemas.microsoft.com/office/drawing/2014/main" id="{E11C8FE3-A3AD-4FEE-B61C-565CDC89D0EB}"/>
              </a:ext>
            </a:extLst>
          </p:cNvPr>
          <p:cNvSpPr/>
          <p:nvPr>
            <p:custDataLst>
              <p:tags r:id="rId13"/>
            </p:custDataLst>
          </p:nvPr>
        </p:nvSpPr>
        <p:spPr bwMode="auto">
          <a:xfrm>
            <a:off x="2399673" y="1542671"/>
            <a:ext cx="257036" cy="377743"/>
          </a:xfrm>
          <a:custGeom>
            <a:avLst/>
            <a:gdLst>
              <a:gd name="T0" fmla="*/ 150 w 177"/>
              <a:gd name="T1" fmla="*/ 0 h 256"/>
              <a:gd name="T2" fmla="*/ 151 w 177"/>
              <a:gd name="T3" fmla="*/ 3 h 256"/>
              <a:gd name="T4" fmla="*/ 154 w 177"/>
              <a:gd name="T5" fmla="*/ 9 h 256"/>
              <a:gd name="T6" fmla="*/ 157 w 177"/>
              <a:gd name="T7" fmla="*/ 18 h 256"/>
              <a:gd name="T8" fmla="*/ 163 w 177"/>
              <a:gd name="T9" fmla="*/ 31 h 256"/>
              <a:gd name="T10" fmla="*/ 167 w 177"/>
              <a:gd name="T11" fmla="*/ 47 h 256"/>
              <a:gd name="T12" fmla="*/ 172 w 177"/>
              <a:gd name="T13" fmla="*/ 64 h 256"/>
              <a:gd name="T14" fmla="*/ 174 w 177"/>
              <a:gd name="T15" fmla="*/ 82 h 256"/>
              <a:gd name="T16" fmla="*/ 177 w 177"/>
              <a:gd name="T17" fmla="*/ 103 h 256"/>
              <a:gd name="T18" fmla="*/ 177 w 177"/>
              <a:gd name="T19" fmla="*/ 124 h 256"/>
              <a:gd name="T20" fmla="*/ 174 w 177"/>
              <a:gd name="T21" fmla="*/ 144 h 256"/>
              <a:gd name="T22" fmla="*/ 169 w 177"/>
              <a:gd name="T23" fmla="*/ 165 h 256"/>
              <a:gd name="T24" fmla="*/ 159 w 177"/>
              <a:gd name="T25" fmla="*/ 185 h 256"/>
              <a:gd name="T26" fmla="*/ 146 w 177"/>
              <a:gd name="T27" fmla="*/ 203 h 256"/>
              <a:gd name="T28" fmla="*/ 129 w 177"/>
              <a:gd name="T29" fmla="*/ 220 h 256"/>
              <a:gd name="T30" fmla="*/ 105 w 177"/>
              <a:gd name="T31" fmla="*/ 235 h 256"/>
              <a:gd name="T32" fmla="*/ 77 w 177"/>
              <a:gd name="T33" fmla="*/ 247 h 256"/>
              <a:gd name="T34" fmla="*/ 42 w 177"/>
              <a:gd name="T35" fmla="*/ 256 h 256"/>
              <a:gd name="T36" fmla="*/ 44 w 177"/>
              <a:gd name="T37" fmla="*/ 255 h 256"/>
              <a:gd name="T38" fmla="*/ 52 w 177"/>
              <a:gd name="T39" fmla="*/ 251 h 256"/>
              <a:gd name="T40" fmla="*/ 63 w 177"/>
              <a:gd name="T41" fmla="*/ 244 h 256"/>
              <a:gd name="T42" fmla="*/ 76 w 177"/>
              <a:gd name="T43" fmla="*/ 235 h 256"/>
              <a:gd name="T44" fmla="*/ 90 w 177"/>
              <a:gd name="T45" fmla="*/ 224 h 256"/>
              <a:gd name="T46" fmla="*/ 104 w 177"/>
              <a:gd name="T47" fmla="*/ 209 h 256"/>
              <a:gd name="T48" fmla="*/ 117 w 177"/>
              <a:gd name="T49" fmla="*/ 191 h 256"/>
              <a:gd name="T50" fmla="*/ 126 w 177"/>
              <a:gd name="T51" fmla="*/ 169 h 256"/>
              <a:gd name="T52" fmla="*/ 133 w 177"/>
              <a:gd name="T53" fmla="*/ 144 h 256"/>
              <a:gd name="T54" fmla="*/ 131 w 177"/>
              <a:gd name="T55" fmla="*/ 148 h 256"/>
              <a:gd name="T56" fmla="*/ 128 w 177"/>
              <a:gd name="T57" fmla="*/ 156 h 256"/>
              <a:gd name="T58" fmla="*/ 120 w 177"/>
              <a:gd name="T59" fmla="*/ 168 h 256"/>
              <a:gd name="T60" fmla="*/ 109 w 177"/>
              <a:gd name="T61" fmla="*/ 183 h 256"/>
              <a:gd name="T62" fmla="*/ 96 w 177"/>
              <a:gd name="T63" fmla="*/ 199 h 256"/>
              <a:gd name="T64" fmla="*/ 81 w 177"/>
              <a:gd name="T65" fmla="*/ 215 h 256"/>
              <a:gd name="T66" fmla="*/ 63 w 177"/>
              <a:gd name="T67" fmla="*/ 229 h 256"/>
              <a:gd name="T68" fmla="*/ 42 w 177"/>
              <a:gd name="T69" fmla="*/ 240 h 256"/>
              <a:gd name="T70" fmla="*/ 20 w 177"/>
              <a:gd name="T71" fmla="*/ 247 h 256"/>
              <a:gd name="T72" fmla="*/ 18 w 177"/>
              <a:gd name="T73" fmla="*/ 244 h 256"/>
              <a:gd name="T74" fmla="*/ 16 w 177"/>
              <a:gd name="T75" fmla="*/ 239 h 256"/>
              <a:gd name="T76" fmla="*/ 12 w 177"/>
              <a:gd name="T77" fmla="*/ 229 h 256"/>
              <a:gd name="T78" fmla="*/ 8 w 177"/>
              <a:gd name="T79" fmla="*/ 217 h 256"/>
              <a:gd name="T80" fmla="*/ 4 w 177"/>
              <a:gd name="T81" fmla="*/ 203 h 256"/>
              <a:gd name="T82" fmla="*/ 1 w 177"/>
              <a:gd name="T83" fmla="*/ 186 h 256"/>
              <a:gd name="T84" fmla="*/ 0 w 177"/>
              <a:gd name="T85" fmla="*/ 168 h 256"/>
              <a:gd name="T86" fmla="*/ 0 w 177"/>
              <a:gd name="T87" fmla="*/ 148 h 256"/>
              <a:gd name="T88" fmla="*/ 4 w 177"/>
              <a:gd name="T89" fmla="*/ 128 h 256"/>
              <a:gd name="T90" fmla="*/ 9 w 177"/>
              <a:gd name="T91" fmla="*/ 107 h 256"/>
              <a:gd name="T92" fmla="*/ 20 w 177"/>
              <a:gd name="T93" fmla="*/ 86 h 256"/>
              <a:gd name="T94" fmla="*/ 35 w 177"/>
              <a:gd name="T95" fmla="*/ 67 h 256"/>
              <a:gd name="T96" fmla="*/ 55 w 177"/>
              <a:gd name="T97" fmla="*/ 47 h 256"/>
              <a:gd name="T98" fmla="*/ 79 w 177"/>
              <a:gd name="T99" fmla="*/ 30 h 256"/>
              <a:gd name="T100" fmla="*/ 112 w 177"/>
              <a:gd name="T101" fmla="*/ 15 h 256"/>
              <a:gd name="T102" fmla="*/ 150 w 177"/>
              <a:gd name="T10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6">
                <a:moveTo>
                  <a:pt x="150" y="0"/>
                </a:moveTo>
                <a:lnTo>
                  <a:pt x="151" y="3"/>
                </a:lnTo>
                <a:lnTo>
                  <a:pt x="154" y="9"/>
                </a:lnTo>
                <a:lnTo>
                  <a:pt x="157" y="18"/>
                </a:lnTo>
                <a:lnTo>
                  <a:pt x="163" y="31"/>
                </a:lnTo>
                <a:lnTo>
                  <a:pt x="167" y="47"/>
                </a:lnTo>
                <a:lnTo>
                  <a:pt x="172" y="64"/>
                </a:lnTo>
                <a:lnTo>
                  <a:pt x="174" y="82"/>
                </a:lnTo>
                <a:lnTo>
                  <a:pt x="177" y="103"/>
                </a:lnTo>
                <a:lnTo>
                  <a:pt x="177" y="124"/>
                </a:lnTo>
                <a:lnTo>
                  <a:pt x="174" y="144"/>
                </a:lnTo>
                <a:lnTo>
                  <a:pt x="169" y="165"/>
                </a:lnTo>
                <a:lnTo>
                  <a:pt x="159" y="185"/>
                </a:lnTo>
                <a:lnTo>
                  <a:pt x="146" y="203"/>
                </a:lnTo>
                <a:lnTo>
                  <a:pt x="129" y="220"/>
                </a:lnTo>
                <a:lnTo>
                  <a:pt x="105" y="235"/>
                </a:lnTo>
                <a:lnTo>
                  <a:pt x="77" y="247"/>
                </a:lnTo>
                <a:lnTo>
                  <a:pt x="42" y="256"/>
                </a:lnTo>
                <a:lnTo>
                  <a:pt x="44" y="255"/>
                </a:lnTo>
                <a:lnTo>
                  <a:pt x="52" y="251"/>
                </a:lnTo>
                <a:lnTo>
                  <a:pt x="63" y="244"/>
                </a:lnTo>
                <a:lnTo>
                  <a:pt x="76" y="235"/>
                </a:lnTo>
                <a:lnTo>
                  <a:pt x="90" y="224"/>
                </a:lnTo>
                <a:lnTo>
                  <a:pt x="104" y="209"/>
                </a:lnTo>
                <a:lnTo>
                  <a:pt x="117" y="191"/>
                </a:lnTo>
                <a:lnTo>
                  <a:pt x="126" y="169"/>
                </a:lnTo>
                <a:lnTo>
                  <a:pt x="133" y="144"/>
                </a:lnTo>
                <a:lnTo>
                  <a:pt x="131" y="148"/>
                </a:lnTo>
                <a:lnTo>
                  <a:pt x="128" y="156"/>
                </a:lnTo>
                <a:lnTo>
                  <a:pt x="120" y="168"/>
                </a:lnTo>
                <a:lnTo>
                  <a:pt x="109" y="183"/>
                </a:lnTo>
                <a:lnTo>
                  <a:pt x="96" y="199"/>
                </a:lnTo>
                <a:lnTo>
                  <a:pt x="81" y="215"/>
                </a:lnTo>
                <a:lnTo>
                  <a:pt x="63" y="229"/>
                </a:lnTo>
                <a:lnTo>
                  <a:pt x="42" y="240"/>
                </a:lnTo>
                <a:lnTo>
                  <a:pt x="20" y="247"/>
                </a:lnTo>
                <a:lnTo>
                  <a:pt x="18" y="244"/>
                </a:lnTo>
                <a:lnTo>
                  <a:pt x="16" y="239"/>
                </a:lnTo>
                <a:lnTo>
                  <a:pt x="12" y="229"/>
                </a:lnTo>
                <a:lnTo>
                  <a:pt x="8" y="217"/>
                </a:lnTo>
                <a:lnTo>
                  <a:pt x="4" y="203"/>
                </a:lnTo>
                <a:lnTo>
                  <a:pt x="1" y="186"/>
                </a:lnTo>
                <a:lnTo>
                  <a:pt x="0" y="168"/>
                </a:lnTo>
                <a:lnTo>
                  <a:pt x="0" y="148"/>
                </a:lnTo>
                <a:lnTo>
                  <a:pt x="4" y="128"/>
                </a:lnTo>
                <a:lnTo>
                  <a:pt x="9" y="107"/>
                </a:lnTo>
                <a:lnTo>
                  <a:pt x="20" y="86"/>
                </a:lnTo>
                <a:lnTo>
                  <a:pt x="35" y="67"/>
                </a:lnTo>
                <a:lnTo>
                  <a:pt x="55" y="47"/>
                </a:lnTo>
                <a:lnTo>
                  <a:pt x="79" y="30"/>
                </a:lnTo>
                <a:lnTo>
                  <a:pt x="112" y="15"/>
                </a:lnTo>
                <a:lnTo>
                  <a:pt x="150" y="0"/>
                </a:lnTo>
                <a:close/>
              </a:path>
            </a:pathLst>
          </a:custGeom>
          <a:solidFill>
            <a:schemeClr val="accent2">
              <a:lumMod val="100000"/>
            </a:schemeClr>
          </a:solidFill>
          <a:ln w="0">
            <a:noFill/>
            <a:prstDash val="solid"/>
            <a:round/>
          </a:ln>
        </p:spPr>
        <p:txBody>
          <a:bodyPr anchor="ctr"/>
          <a:lstStyle/>
          <a:p>
            <a:pPr algn="ctr"/>
            <a:endParaRPr/>
          </a:p>
        </p:txBody>
      </p:sp>
      <p:sp>
        <p:nvSpPr>
          <p:cNvPr id="30" name="千图PPT彼岸天：ID 8661124库_任意多边形 29">
            <a:extLst>
              <a:ext uri="{FF2B5EF4-FFF2-40B4-BE49-F238E27FC236}">
                <a16:creationId xmlns:a16="http://schemas.microsoft.com/office/drawing/2014/main" id="{949B8E41-16B9-4949-BC40-4BC5B4A74D00}"/>
              </a:ext>
            </a:extLst>
          </p:cNvPr>
          <p:cNvSpPr/>
          <p:nvPr>
            <p:custDataLst>
              <p:tags r:id="rId14"/>
            </p:custDataLst>
          </p:nvPr>
        </p:nvSpPr>
        <p:spPr bwMode="auto">
          <a:xfrm>
            <a:off x="2801927" y="1799418"/>
            <a:ext cx="257036" cy="376268"/>
          </a:xfrm>
          <a:custGeom>
            <a:avLst/>
            <a:gdLst>
              <a:gd name="T0" fmla="*/ 149 w 177"/>
              <a:gd name="T1" fmla="*/ 0 h 255"/>
              <a:gd name="T2" fmla="*/ 151 w 177"/>
              <a:gd name="T3" fmla="*/ 2 h 255"/>
              <a:gd name="T4" fmla="*/ 153 w 177"/>
              <a:gd name="T5" fmla="*/ 8 h 255"/>
              <a:gd name="T6" fmla="*/ 157 w 177"/>
              <a:gd name="T7" fmla="*/ 17 h 255"/>
              <a:gd name="T8" fmla="*/ 162 w 177"/>
              <a:gd name="T9" fmla="*/ 30 h 255"/>
              <a:gd name="T10" fmla="*/ 166 w 177"/>
              <a:gd name="T11" fmla="*/ 46 h 255"/>
              <a:gd name="T12" fmla="*/ 170 w 177"/>
              <a:gd name="T13" fmla="*/ 63 h 255"/>
              <a:gd name="T14" fmla="*/ 174 w 177"/>
              <a:gd name="T15" fmla="*/ 82 h 255"/>
              <a:gd name="T16" fmla="*/ 177 w 177"/>
              <a:gd name="T17" fmla="*/ 102 h 255"/>
              <a:gd name="T18" fmla="*/ 177 w 177"/>
              <a:gd name="T19" fmla="*/ 122 h 255"/>
              <a:gd name="T20" fmla="*/ 174 w 177"/>
              <a:gd name="T21" fmla="*/ 143 h 255"/>
              <a:gd name="T22" fmla="*/ 168 w 177"/>
              <a:gd name="T23" fmla="*/ 164 h 255"/>
              <a:gd name="T24" fmla="*/ 159 w 177"/>
              <a:gd name="T25" fmla="*/ 183 h 255"/>
              <a:gd name="T26" fmla="*/ 146 w 177"/>
              <a:gd name="T27" fmla="*/ 203 h 255"/>
              <a:gd name="T28" fmla="*/ 127 w 177"/>
              <a:gd name="T29" fmla="*/ 220 h 255"/>
              <a:gd name="T30" fmla="*/ 105 w 177"/>
              <a:gd name="T31" fmla="*/ 234 h 255"/>
              <a:gd name="T32" fmla="*/ 77 w 177"/>
              <a:gd name="T33" fmla="*/ 246 h 255"/>
              <a:gd name="T34" fmla="*/ 42 w 177"/>
              <a:gd name="T35" fmla="*/ 255 h 255"/>
              <a:gd name="T36" fmla="*/ 44 w 177"/>
              <a:gd name="T37" fmla="*/ 253 h 255"/>
              <a:gd name="T38" fmla="*/ 51 w 177"/>
              <a:gd name="T39" fmla="*/ 250 h 255"/>
              <a:gd name="T40" fmla="*/ 62 w 177"/>
              <a:gd name="T41" fmla="*/ 244 h 255"/>
              <a:gd name="T42" fmla="*/ 75 w 177"/>
              <a:gd name="T43" fmla="*/ 235 h 255"/>
              <a:gd name="T44" fmla="*/ 90 w 177"/>
              <a:gd name="T45" fmla="*/ 222 h 255"/>
              <a:gd name="T46" fmla="*/ 104 w 177"/>
              <a:gd name="T47" fmla="*/ 208 h 255"/>
              <a:gd name="T48" fmla="*/ 116 w 177"/>
              <a:gd name="T49" fmla="*/ 190 h 255"/>
              <a:gd name="T50" fmla="*/ 126 w 177"/>
              <a:gd name="T51" fmla="*/ 169 h 255"/>
              <a:gd name="T52" fmla="*/ 133 w 177"/>
              <a:gd name="T53" fmla="*/ 143 h 255"/>
              <a:gd name="T54" fmla="*/ 131 w 177"/>
              <a:gd name="T55" fmla="*/ 147 h 255"/>
              <a:gd name="T56" fmla="*/ 127 w 177"/>
              <a:gd name="T57" fmla="*/ 155 h 255"/>
              <a:gd name="T58" fmla="*/ 120 w 177"/>
              <a:gd name="T59" fmla="*/ 168 h 255"/>
              <a:gd name="T60" fmla="*/ 109 w 177"/>
              <a:gd name="T61" fmla="*/ 182 h 255"/>
              <a:gd name="T62" fmla="*/ 96 w 177"/>
              <a:gd name="T63" fmla="*/ 198 h 255"/>
              <a:gd name="T64" fmla="*/ 81 w 177"/>
              <a:gd name="T65" fmla="*/ 213 h 255"/>
              <a:gd name="T66" fmla="*/ 62 w 177"/>
              <a:gd name="T67" fmla="*/ 227 h 255"/>
              <a:gd name="T68" fmla="*/ 42 w 177"/>
              <a:gd name="T69" fmla="*/ 239 h 255"/>
              <a:gd name="T70" fmla="*/ 18 w 177"/>
              <a:gd name="T71" fmla="*/ 246 h 255"/>
              <a:gd name="T72" fmla="*/ 18 w 177"/>
              <a:gd name="T73" fmla="*/ 243 h 255"/>
              <a:gd name="T74" fmla="*/ 16 w 177"/>
              <a:gd name="T75" fmla="*/ 238 h 255"/>
              <a:gd name="T76" fmla="*/ 12 w 177"/>
              <a:gd name="T77" fmla="*/ 229 h 255"/>
              <a:gd name="T78" fmla="*/ 8 w 177"/>
              <a:gd name="T79" fmla="*/ 216 h 255"/>
              <a:gd name="T80" fmla="*/ 4 w 177"/>
              <a:gd name="T81" fmla="*/ 201 h 255"/>
              <a:gd name="T82" fmla="*/ 1 w 177"/>
              <a:gd name="T83" fmla="*/ 185 h 255"/>
              <a:gd name="T84" fmla="*/ 0 w 177"/>
              <a:gd name="T85" fmla="*/ 166 h 255"/>
              <a:gd name="T86" fmla="*/ 0 w 177"/>
              <a:gd name="T87" fmla="*/ 147 h 255"/>
              <a:gd name="T88" fmla="*/ 3 w 177"/>
              <a:gd name="T89" fmla="*/ 126 h 255"/>
              <a:gd name="T90" fmla="*/ 9 w 177"/>
              <a:gd name="T91" fmla="*/ 105 h 255"/>
              <a:gd name="T92" fmla="*/ 19 w 177"/>
              <a:gd name="T93" fmla="*/ 86 h 255"/>
              <a:gd name="T94" fmla="*/ 34 w 177"/>
              <a:gd name="T95" fmla="*/ 65 h 255"/>
              <a:gd name="T96" fmla="*/ 55 w 177"/>
              <a:gd name="T97" fmla="*/ 47 h 255"/>
              <a:gd name="T98" fmla="*/ 79 w 177"/>
              <a:gd name="T99" fmla="*/ 29 h 255"/>
              <a:gd name="T100" fmla="*/ 110 w 177"/>
              <a:gd name="T101" fmla="*/ 13 h 255"/>
              <a:gd name="T102" fmla="*/ 149 w 177"/>
              <a:gd name="T10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5">
                <a:moveTo>
                  <a:pt x="149" y="0"/>
                </a:moveTo>
                <a:lnTo>
                  <a:pt x="151" y="2"/>
                </a:lnTo>
                <a:lnTo>
                  <a:pt x="153" y="8"/>
                </a:lnTo>
                <a:lnTo>
                  <a:pt x="157" y="17"/>
                </a:lnTo>
                <a:lnTo>
                  <a:pt x="162" y="30"/>
                </a:lnTo>
                <a:lnTo>
                  <a:pt x="166" y="46"/>
                </a:lnTo>
                <a:lnTo>
                  <a:pt x="170" y="63"/>
                </a:lnTo>
                <a:lnTo>
                  <a:pt x="174" y="82"/>
                </a:lnTo>
                <a:lnTo>
                  <a:pt x="177" y="102"/>
                </a:lnTo>
                <a:lnTo>
                  <a:pt x="177" y="122"/>
                </a:lnTo>
                <a:lnTo>
                  <a:pt x="174" y="143"/>
                </a:lnTo>
                <a:lnTo>
                  <a:pt x="168" y="164"/>
                </a:lnTo>
                <a:lnTo>
                  <a:pt x="159" y="183"/>
                </a:lnTo>
                <a:lnTo>
                  <a:pt x="146" y="203"/>
                </a:lnTo>
                <a:lnTo>
                  <a:pt x="127" y="220"/>
                </a:lnTo>
                <a:lnTo>
                  <a:pt x="105" y="234"/>
                </a:lnTo>
                <a:lnTo>
                  <a:pt x="77" y="246"/>
                </a:lnTo>
                <a:lnTo>
                  <a:pt x="42" y="255"/>
                </a:lnTo>
                <a:lnTo>
                  <a:pt x="44" y="253"/>
                </a:lnTo>
                <a:lnTo>
                  <a:pt x="51" y="250"/>
                </a:lnTo>
                <a:lnTo>
                  <a:pt x="62" y="244"/>
                </a:lnTo>
                <a:lnTo>
                  <a:pt x="75" y="235"/>
                </a:lnTo>
                <a:lnTo>
                  <a:pt x="90" y="222"/>
                </a:lnTo>
                <a:lnTo>
                  <a:pt x="104" y="208"/>
                </a:lnTo>
                <a:lnTo>
                  <a:pt x="116" y="190"/>
                </a:lnTo>
                <a:lnTo>
                  <a:pt x="126" y="169"/>
                </a:lnTo>
                <a:lnTo>
                  <a:pt x="133" y="143"/>
                </a:lnTo>
                <a:lnTo>
                  <a:pt x="131" y="147"/>
                </a:lnTo>
                <a:lnTo>
                  <a:pt x="127" y="155"/>
                </a:lnTo>
                <a:lnTo>
                  <a:pt x="120" y="168"/>
                </a:lnTo>
                <a:lnTo>
                  <a:pt x="109" y="182"/>
                </a:lnTo>
                <a:lnTo>
                  <a:pt x="96" y="198"/>
                </a:lnTo>
                <a:lnTo>
                  <a:pt x="81" y="213"/>
                </a:lnTo>
                <a:lnTo>
                  <a:pt x="62" y="227"/>
                </a:lnTo>
                <a:lnTo>
                  <a:pt x="42" y="239"/>
                </a:lnTo>
                <a:lnTo>
                  <a:pt x="18" y="246"/>
                </a:lnTo>
                <a:lnTo>
                  <a:pt x="18" y="243"/>
                </a:lnTo>
                <a:lnTo>
                  <a:pt x="16" y="238"/>
                </a:lnTo>
                <a:lnTo>
                  <a:pt x="12" y="229"/>
                </a:lnTo>
                <a:lnTo>
                  <a:pt x="8" y="216"/>
                </a:lnTo>
                <a:lnTo>
                  <a:pt x="4" y="201"/>
                </a:lnTo>
                <a:lnTo>
                  <a:pt x="1" y="185"/>
                </a:lnTo>
                <a:lnTo>
                  <a:pt x="0" y="166"/>
                </a:lnTo>
                <a:lnTo>
                  <a:pt x="0" y="147"/>
                </a:lnTo>
                <a:lnTo>
                  <a:pt x="3" y="126"/>
                </a:lnTo>
                <a:lnTo>
                  <a:pt x="9" y="105"/>
                </a:lnTo>
                <a:lnTo>
                  <a:pt x="19" y="86"/>
                </a:lnTo>
                <a:lnTo>
                  <a:pt x="34" y="65"/>
                </a:lnTo>
                <a:lnTo>
                  <a:pt x="55" y="47"/>
                </a:lnTo>
                <a:lnTo>
                  <a:pt x="79" y="29"/>
                </a:lnTo>
                <a:lnTo>
                  <a:pt x="110" y="13"/>
                </a:lnTo>
                <a:lnTo>
                  <a:pt x="149" y="0"/>
                </a:lnTo>
                <a:close/>
              </a:path>
            </a:pathLst>
          </a:custGeom>
          <a:solidFill>
            <a:schemeClr val="accent2">
              <a:lumMod val="100000"/>
            </a:schemeClr>
          </a:solidFill>
          <a:ln w="0">
            <a:noFill/>
            <a:prstDash val="solid"/>
            <a:round/>
          </a:ln>
        </p:spPr>
        <p:txBody>
          <a:bodyPr anchor="ctr"/>
          <a:lstStyle/>
          <a:p>
            <a:pPr algn="ctr"/>
            <a:endParaRPr/>
          </a:p>
        </p:txBody>
      </p:sp>
      <p:sp>
        <p:nvSpPr>
          <p:cNvPr id="31" name="千图PPT彼岸天：ID 8661124库_任意多边形 30">
            <a:extLst>
              <a:ext uri="{FF2B5EF4-FFF2-40B4-BE49-F238E27FC236}">
                <a16:creationId xmlns:a16="http://schemas.microsoft.com/office/drawing/2014/main" id="{ACEF4463-0B85-42B5-9373-50DC8E59493B}"/>
              </a:ext>
            </a:extLst>
          </p:cNvPr>
          <p:cNvSpPr/>
          <p:nvPr>
            <p:custDataLst>
              <p:tags r:id="rId15"/>
            </p:custDataLst>
          </p:nvPr>
        </p:nvSpPr>
        <p:spPr bwMode="auto">
          <a:xfrm>
            <a:off x="3159164" y="1346421"/>
            <a:ext cx="255584" cy="392499"/>
          </a:xfrm>
          <a:custGeom>
            <a:avLst/>
            <a:gdLst>
              <a:gd name="T0" fmla="*/ 35 w 176"/>
              <a:gd name="T1" fmla="*/ 0 h 266"/>
              <a:gd name="T2" fmla="*/ 37 w 176"/>
              <a:gd name="T3" fmla="*/ 1 h 266"/>
              <a:gd name="T4" fmla="*/ 44 w 176"/>
              <a:gd name="T5" fmla="*/ 4 h 266"/>
              <a:gd name="T6" fmla="*/ 53 w 176"/>
              <a:gd name="T7" fmla="*/ 7 h 266"/>
              <a:gd name="T8" fmla="*/ 66 w 176"/>
              <a:gd name="T9" fmla="*/ 13 h 266"/>
              <a:gd name="T10" fmla="*/ 80 w 176"/>
              <a:gd name="T11" fmla="*/ 20 h 266"/>
              <a:gd name="T12" fmla="*/ 95 w 176"/>
              <a:gd name="T13" fmla="*/ 29 h 266"/>
              <a:gd name="T14" fmla="*/ 110 w 176"/>
              <a:gd name="T15" fmla="*/ 40 h 266"/>
              <a:gd name="T16" fmla="*/ 126 w 176"/>
              <a:gd name="T17" fmla="*/ 53 h 266"/>
              <a:gd name="T18" fmla="*/ 141 w 176"/>
              <a:gd name="T19" fmla="*/ 68 h 266"/>
              <a:gd name="T20" fmla="*/ 154 w 176"/>
              <a:gd name="T21" fmla="*/ 84 h 266"/>
              <a:gd name="T22" fmla="*/ 165 w 176"/>
              <a:gd name="T23" fmla="*/ 103 h 266"/>
              <a:gd name="T24" fmla="*/ 173 w 176"/>
              <a:gd name="T25" fmla="*/ 123 h 266"/>
              <a:gd name="T26" fmla="*/ 176 w 176"/>
              <a:gd name="T27" fmla="*/ 146 h 266"/>
              <a:gd name="T28" fmla="*/ 175 w 176"/>
              <a:gd name="T29" fmla="*/ 171 h 266"/>
              <a:gd name="T30" fmla="*/ 170 w 176"/>
              <a:gd name="T31" fmla="*/ 197 h 266"/>
              <a:gd name="T32" fmla="*/ 158 w 176"/>
              <a:gd name="T33" fmla="*/ 225 h 266"/>
              <a:gd name="T34" fmla="*/ 140 w 176"/>
              <a:gd name="T35" fmla="*/ 257 h 266"/>
              <a:gd name="T36" fmla="*/ 140 w 176"/>
              <a:gd name="T37" fmla="*/ 254 h 266"/>
              <a:gd name="T38" fmla="*/ 143 w 176"/>
              <a:gd name="T39" fmla="*/ 246 h 266"/>
              <a:gd name="T40" fmla="*/ 147 w 176"/>
              <a:gd name="T41" fmla="*/ 235 h 266"/>
              <a:gd name="T42" fmla="*/ 149 w 176"/>
              <a:gd name="T43" fmla="*/ 219 h 266"/>
              <a:gd name="T44" fmla="*/ 150 w 176"/>
              <a:gd name="T45" fmla="*/ 201 h 266"/>
              <a:gd name="T46" fmla="*/ 150 w 176"/>
              <a:gd name="T47" fmla="*/ 180 h 266"/>
              <a:gd name="T48" fmla="*/ 147 w 176"/>
              <a:gd name="T49" fmla="*/ 158 h 266"/>
              <a:gd name="T50" fmla="*/ 139 w 176"/>
              <a:gd name="T51" fmla="*/ 136 h 266"/>
              <a:gd name="T52" fmla="*/ 126 w 176"/>
              <a:gd name="T53" fmla="*/ 114 h 266"/>
              <a:gd name="T54" fmla="*/ 127 w 176"/>
              <a:gd name="T55" fmla="*/ 116 h 266"/>
              <a:gd name="T56" fmla="*/ 130 w 176"/>
              <a:gd name="T57" fmla="*/ 126 h 266"/>
              <a:gd name="T58" fmla="*/ 132 w 176"/>
              <a:gd name="T59" fmla="*/ 140 h 266"/>
              <a:gd name="T60" fmla="*/ 136 w 176"/>
              <a:gd name="T61" fmla="*/ 158 h 266"/>
              <a:gd name="T62" fmla="*/ 137 w 176"/>
              <a:gd name="T63" fmla="*/ 177 h 266"/>
              <a:gd name="T64" fmla="*/ 137 w 176"/>
              <a:gd name="T65" fmla="*/ 200 h 266"/>
              <a:gd name="T66" fmla="*/ 135 w 176"/>
              <a:gd name="T67" fmla="*/ 223 h 266"/>
              <a:gd name="T68" fmla="*/ 128 w 176"/>
              <a:gd name="T69" fmla="*/ 245 h 266"/>
              <a:gd name="T70" fmla="*/ 117 w 176"/>
              <a:gd name="T71" fmla="*/ 266 h 266"/>
              <a:gd name="T72" fmla="*/ 115 w 176"/>
              <a:gd name="T73" fmla="*/ 266 h 266"/>
              <a:gd name="T74" fmla="*/ 109 w 176"/>
              <a:gd name="T75" fmla="*/ 263 h 266"/>
              <a:gd name="T76" fmla="*/ 101 w 176"/>
              <a:gd name="T77" fmla="*/ 261 h 266"/>
              <a:gd name="T78" fmla="*/ 91 w 176"/>
              <a:gd name="T79" fmla="*/ 255 h 266"/>
              <a:gd name="T80" fmla="*/ 79 w 176"/>
              <a:gd name="T81" fmla="*/ 248 h 266"/>
              <a:gd name="T82" fmla="*/ 66 w 176"/>
              <a:gd name="T83" fmla="*/ 240 h 266"/>
              <a:gd name="T84" fmla="*/ 53 w 176"/>
              <a:gd name="T85" fmla="*/ 229 h 266"/>
              <a:gd name="T86" fmla="*/ 40 w 176"/>
              <a:gd name="T87" fmla="*/ 216 h 266"/>
              <a:gd name="T88" fmla="*/ 28 w 176"/>
              <a:gd name="T89" fmla="*/ 202 h 266"/>
              <a:gd name="T90" fmla="*/ 17 w 176"/>
              <a:gd name="T91" fmla="*/ 185 h 266"/>
              <a:gd name="T92" fmla="*/ 9 w 176"/>
              <a:gd name="T93" fmla="*/ 167 h 266"/>
              <a:gd name="T94" fmla="*/ 2 w 176"/>
              <a:gd name="T95" fmla="*/ 145 h 266"/>
              <a:gd name="T96" fmla="*/ 0 w 176"/>
              <a:gd name="T97" fmla="*/ 122 h 266"/>
              <a:gd name="T98" fmla="*/ 1 w 176"/>
              <a:gd name="T99" fmla="*/ 96 h 266"/>
              <a:gd name="T100" fmla="*/ 7 w 176"/>
              <a:gd name="T101" fmla="*/ 66 h 266"/>
              <a:gd name="T102" fmla="*/ 18 w 176"/>
              <a:gd name="T103" fmla="*/ 35 h 266"/>
              <a:gd name="T104" fmla="*/ 35 w 176"/>
              <a:gd name="T10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266">
                <a:moveTo>
                  <a:pt x="35" y="0"/>
                </a:moveTo>
                <a:lnTo>
                  <a:pt x="37" y="1"/>
                </a:lnTo>
                <a:lnTo>
                  <a:pt x="44" y="4"/>
                </a:lnTo>
                <a:lnTo>
                  <a:pt x="53" y="7"/>
                </a:lnTo>
                <a:lnTo>
                  <a:pt x="66" y="13"/>
                </a:lnTo>
                <a:lnTo>
                  <a:pt x="80" y="20"/>
                </a:lnTo>
                <a:lnTo>
                  <a:pt x="95" y="29"/>
                </a:lnTo>
                <a:lnTo>
                  <a:pt x="110" y="40"/>
                </a:lnTo>
                <a:lnTo>
                  <a:pt x="126" y="53"/>
                </a:lnTo>
                <a:lnTo>
                  <a:pt x="141" y="68"/>
                </a:lnTo>
                <a:lnTo>
                  <a:pt x="154" y="84"/>
                </a:lnTo>
                <a:lnTo>
                  <a:pt x="165" y="103"/>
                </a:lnTo>
                <a:lnTo>
                  <a:pt x="173" y="123"/>
                </a:lnTo>
                <a:lnTo>
                  <a:pt x="176" y="146"/>
                </a:lnTo>
                <a:lnTo>
                  <a:pt x="175" y="171"/>
                </a:lnTo>
                <a:lnTo>
                  <a:pt x="170" y="197"/>
                </a:lnTo>
                <a:lnTo>
                  <a:pt x="158" y="225"/>
                </a:lnTo>
                <a:lnTo>
                  <a:pt x="140" y="257"/>
                </a:lnTo>
                <a:lnTo>
                  <a:pt x="140" y="254"/>
                </a:lnTo>
                <a:lnTo>
                  <a:pt x="143" y="246"/>
                </a:lnTo>
                <a:lnTo>
                  <a:pt x="147" y="235"/>
                </a:lnTo>
                <a:lnTo>
                  <a:pt x="149" y="219"/>
                </a:lnTo>
                <a:lnTo>
                  <a:pt x="150" y="201"/>
                </a:lnTo>
                <a:lnTo>
                  <a:pt x="150" y="180"/>
                </a:lnTo>
                <a:lnTo>
                  <a:pt x="147" y="158"/>
                </a:lnTo>
                <a:lnTo>
                  <a:pt x="139" y="136"/>
                </a:lnTo>
                <a:lnTo>
                  <a:pt x="126" y="114"/>
                </a:lnTo>
                <a:lnTo>
                  <a:pt x="127" y="116"/>
                </a:lnTo>
                <a:lnTo>
                  <a:pt x="130" y="126"/>
                </a:lnTo>
                <a:lnTo>
                  <a:pt x="132" y="140"/>
                </a:lnTo>
                <a:lnTo>
                  <a:pt x="136" y="158"/>
                </a:lnTo>
                <a:lnTo>
                  <a:pt x="137" y="177"/>
                </a:lnTo>
                <a:lnTo>
                  <a:pt x="137" y="200"/>
                </a:lnTo>
                <a:lnTo>
                  <a:pt x="135" y="223"/>
                </a:lnTo>
                <a:lnTo>
                  <a:pt x="128" y="245"/>
                </a:lnTo>
                <a:lnTo>
                  <a:pt x="117" y="266"/>
                </a:lnTo>
                <a:lnTo>
                  <a:pt x="115" y="266"/>
                </a:lnTo>
                <a:lnTo>
                  <a:pt x="109" y="263"/>
                </a:lnTo>
                <a:lnTo>
                  <a:pt x="101" y="261"/>
                </a:lnTo>
                <a:lnTo>
                  <a:pt x="91" y="255"/>
                </a:lnTo>
                <a:lnTo>
                  <a:pt x="79" y="248"/>
                </a:lnTo>
                <a:lnTo>
                  <a:pt x="66" y="240"/>
                </a:lnTo>
                <a:lnTo>
                  <a:pt x="53" y="229"/>
                </a:lnTo>
                <a:lnTo>
                  <a:pt x="40" y="216"/>
                </a:lnTo>
                <a:lnTo>
                  <a:pt x="28" y="202"/>
                </a:lnTo>
                <a:lnTo>
                  <a:pt x="17" y="185"/>
                </a:lnTo>
                <a:lnTo>
                  <a:pt x="9" y="167"/>
                </a:lnTo>
                <a:lnTo>
                  <a:pt x="2" y="145"/>
                </a:lnTo>
                <a:lnTo>
                  <a:pt x="0" y="122"/>
                </a:lnTo>
                <a:lnTo>
                  <a:pt x="1" y="96"/>
                </a:lnTo>
                <a:lnTo>
                  <a:pt x="7" y="66"/>
                </a:lnTo>
                <a:lnTo>
                  <a:pt x="18" y="35"/>
                </a:lnTo>
                <a:lnTo>
                  <a:pt x="35" y="0"/>
                </a:lnTo>
                <a:close/>
              </a:path>
            </a:pathLst>
          </a:custGeom>
          <a:solidFill>
            <a:schemeClr val="accent3">
              <a:lumMod val="100000"/>
            </a:schemeClr>
          </a:solidFill>
          <a:ln w="0">
            <a:noFill/>
            <a:prstDash val="solid"/>
            <a:round/>
          </a:ln>
        </p:spPr>
        <p:txBody>
          <a:bodyPr anchor="ctr"/>
          <a:lstStyle/>
          <a:p>
            <a:pPr algn="ctr"/>
            <a:endParaRPr/>
          </a:p>
        </p:txBody>
      </p:sp>
      <p:sp>
        <p:nvSpPr>
          <p:cNvPr id="32" name="千图PPT彼岸天：ID 8661124库_任意多边形 31">
            <a:extLst>
              <a:ext uri="{FF2B5EF4-FFF2-40B4-BE49-F238E27FC236}">
                <a16:creationId xmlns:a16="http://schemas.microsoft.com/office/drawing/2014/main" id="{0DE3DAAA-F91A-4823-8B13-4EF26617BDED}"/>
              </a:ext>
            </a:extLst>
          </p:cNvPr>
          <p:cNvSpPr/>
          <p:nvPr>
            <p:custDataLst>
              <p:tags r:id="rId16"/>
            </p:custDataLst>
          </p:nvPr>
        </p:nvSpPr>
        <p:spPr bwMode="auto">
          <a:xfrm>
            <a:off x="3083650" y="2059117"/>
            <a:ext cx="254132" cy="393975"/>
          </a:xfrm>
          <a:custGeom>
            <a:avLst/>
            <a:gdLst>
              <a:gd name="T0" fmla="*/ 35 w 175"/>
              <a:gd name="T1" fmla="*/ 0 h 267"/>
              <a:gd name="T2" fmla="*/ 36 w 175"/>
              <a:gd name="T3" fmla="*/ 1 h 267"/>
              <a:gd name="T4" fmla="*/ 43 w 175"/>
              <a:gd name="T5" fmla="*/ 3 h 267"/>
              <a:gd name="T6" fmla="*/ 53 w 175"/>
              <a:gd name="T7" fmla="*/ 7 h 267"/>
              <a:gd name="T8" fmla="*/ 65 w 175"/>
              <a:gd name="T9" fmla="*/ 13 h 267"/>
              <a:gd name="T10" fmla="*/ 79 w 175"/>
              <a:gd name="T11" fmla="*/ 20 h 267"/>
              <a:gd name="T12" fmla="*/ 95 w 175"/>
              <a:gd name="T13" fmla="*/ 29 h 267"/>
              <a:gd name="T14" fmla="*/ 110 w 175"/>
              <a:gd name="T15" fmla="*/ 41 h 267"/>
              <a:gd name="T16" fmla="*/ 126 w 175"/>
              <a:gd name="T17" fmla="*/ 53 h 267"/>
              <a:gd name="T18" fmla="*/ 140 w 175"/>
              <a:gd name="T19" fmla="*/ 68 h 267"/>
              <a:gd name="T20" fmla="*/ 153 w 175"/>
              <a:gd name="T21" fmla="*/ 84 h 267"/>
              <a:gd name="T22" fmla="*/ 163 w 175"/>
              <a:gd name="T23" fmla="*/ 103 h 267"/>
              <a:gd name="T24" fmla="*/ 171 w 175"/>
              <a:gd name="T25" fmla="*/ 123 h 267"/>
              <a:gd name="T26" fmla="*/ 175 w 175"/>
              <a:gd name="T27" fmla="*/ 146 h 267"/>
              <a:gd name="T28" fmla="*/ 174 w 175"/>
              <a:gd name="T29" fmla="*/ 171 h 267"/>
              <a:gd name="T30" fmla="*/ 169 w 175"/>
              <a:gd name="T31" fmla="*/ 197 h 267"/>
              <a:gd name="T32" fmla="*/ 157 w 175"/>
              <a:gd name="T33" fmla="*/ 225 h 267"/>
              <a:gd name="T34" fmla="*/ 139 w 175"/>
              <a:gd name="T35" fmla="*/ 257 h 267"/>
              <a:gd name="T36" fmla="*/ 140 w 175"/>
              <a:gd name="T37" fmla="*/ 254 h 267"/>
              <a:gd name="T38" fmla="*/ 143 w 175"/>
              <a:gd name="T39" fmla="*/ 246 h 267"/>
              <a:gd name="T40" fmla="*/ 145 w 175"/>
              <a:gd name="T41" fmla="*/ 235 h 267"/>
              <a:gd name="T42" fmla="*/ 148 w 175"/>
              <a:gd name="T43" fmla="*/ 219 h 267"/>
              <a:gd name="T44" fmla="*/ 150 w 175"/>
              <a:gd name="T45" fmla="*/ 201 h 267"/>
              <a:gd name="T46" fmla="*/ 149 w 175"/>
              <a:gd name="T47" fmla="*/ 180 h 267"/>
              <a:gd name="T48" fmla="*/ 145 w 175"/>
              <a:gd name="T49" fmla="*/ 158 h 267"/>
              <a:gd name="T50" fmla="*/ 137 w 175"/>
              <a:gd name="T51" fmla="*/ 136 h 267"/>
              <a:gd name="T52" fmla="*/ 124 w 175"/>
              <a:gd name="T53" fmla="*/ 114 h 267"/>
              <a:gd name="T54" fmla="*/ 126 w 175"/>
              <a:gd name="T55" fmla="*/ 116 h 267"/>
              <a:gd name="T56" fmla="*/ 128 w 175"/>
              <a:gd name="T57" fmla="*/ 125 h 267"/>
              <a:gd name="T58" fmla="*/ 132 w 175"/>
              <a:gd name="T59" fmla="*/ 140 h 267"/>
              <a:gd name="T60" fmla="*/ 135 w 175"/>
              <a:gd name="T61" fmla="*/ 158 h 267"/>
              <a:gd name="T62" fmla="*/ 137 w 175"/>
              <a:gd name="T63" fmla="*/ 177 h 267"/>
              <a:gd name="T64" fmla="*/ 137 w 175"/>
              <a:gd name="T65" fmla="*/ 199 h 267"/>
              <a:gd name="T66" fmla="*/ 134 w 175"/>
              <a:gd name="T67" fmla="*/ 223 h 267"/>
              <a:gd name="T68" fmla="*/ 127 w 175"/>
              <a:gd name="T69" fmla="*/ 245 h 267"/>
              <a:gd name="T70" fmla="*/ 115 w 175"/>
              <a:gd name="T71" fmla="*/ 267 h 267"/>
              <a:gd name="T72" fmla="*/ 114 w 175"/>
              <a:gd name="T73" fmla="*/ 266 h 267"/>
              <a:gd name="T74" fmla="*/ 109 w 175"/>
              <a:gd name="T75" fmla="*/ 263 h 267"/>
              <a:gd name="T76" fmla="*/ 101 w 175"/>
              <a:gd name="T77" fmla="*/ 260 h 267"/>
              <a:gd name="T78" fmla="*/ 91 w 175"/>
              <a:gd name="T79" fmla="*/ 255 h 267"/>
              <a:gd name="T80" fmla="*/ 78 w 175"/>
              <a:gd name="T81" fmla="*/ 249 h 267"/>
              <a:gd name="T82" fmla="*/ 65 w 175"/>
              <a:gd name="T83" fmla="*/ 240 h 267"/>
              <a:gd name="T84" fmla="*/ 52 w 175"/>
              <a:gd name="T85" fmla="*/ 229 h 267"/>
              <a:gd name="T86" fmla="*/ 39 w 175"/>
              <a:gd name="T87" fmla="*/ 216 h 267"/>
              <a:gd name="T88" fmla="*/ 27 w 175"/>
              <a:gd name="T89" fmla="*/ 202 h 267"/>
              <a:gd name="T90" fmla="*/ 17 w 175"/>
              <a:gd name="T91" fmla="*/ 185 h 267"/>
              <a:gd name="T92" fmla="*/ 7 w 175"/>
              <a:gd name="T93" fmla="*/ 167 h 267"/>
              <a:gd name="T94" fmla="*/ 2 w 175"/>
              <a:gd name="T95" fmla="*/ 145 h 267"/>
              <a:gd name="T96" fmla="*/ 0 w 175"/>
              <a:gd name="T97" fmla="*/ 122 h 267"/>
              <a:gd name="T98" fmla="*/ 1 w 175"/>
              <a:gd name="T99" fmla="*/ 96 h 267"/>
              <a:gd name="T100" fmla="*/ 6 w 175"/>
              <a:gd name="T101" fmla="*/ 67 h 267"/>
              <a:gd name="T102" fmla="*/ 18 w 175"/>
              <a:gd name="T103" fmla="*/ 35 h 267"/>
              <a:gd name="T104" fmla="*/ 35 w 175"/>
              <a:gd name="T105"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267">
                <a:moveTo>
                  <a:pt x="35" y="0"/>
                </a:moveTo>
                <a:lnTo>
                  <a:pt x="36" y="1"/>
                </a:lnTo>
                <a:lnTo>
                  <a:pt x="43" y="3"/>
                </a:lnTo>
                <a:lnTo>
                  <a:pt x="53" y="7"/>
                </a:lnTo>
                <a:lnTo>
                  <a:pt x="65" y="13"/>
                </a:lnTo>
                <a:lnTo>
                  <a:pt x="79" y="20"/>
                </a:lnTo>
                <a:lnTo>
                  <a:pt x="95" y="29"/>
                </a:lnTo>
                <a:lnTo>
                  <a:pt x="110" y="41"/>
                </a:lnTo>
                <a:lnTo>
                  <a:pt x="126" y="53"/>
                </a:lnTo>
                <a:lnTo>
                  <a:pt x="140" y="68"/>
                </a:lnTo>
                <a:lnTo>
                  <a:pt x="153" y="84"/>
                </a:lnTo>
                <a:lnTo>
                  <a:pt x="163" y="103"/>
                </a:lnTo>
                <a:lnTo>
                  <a:pt x="171" y="123"/>
                </a:lnTo>
                <a:lnTo>
                  <a:pt x="175" y="146"/>
                </a:lnTo>
                <a:lnTo>
                  <a:pt x="174" y="171"/>
                </a:lnTo>
                <a:lnTo>
                  <a:pt x="169" y="197"/>
                </a:lnTo>
                <a:lnTo>
                  <a:pt x="157" y="225"/>
                </a:lnTo>
                <a:lnTo>
                  <a:pt x="139" y="257"/>
                </a:lnTo>
                <a:lnTo>
                  <a:pt x="140" y="254"/>
                </a:lnTo>
                <a:lnTo>
                  <a:pt x="143" y="246"/>
                </a:lnTo>
                <a:lnTo>
                  <a:pt x="145" y="235"/>
                </a:lnTo>
                <a:lnTo>
                  <a:pt x="148" y="219"/>
                </a:lnTo>
                <a:lnTo>
                  <a:pt x="150" y="201"/>
                </a:lnTo>
                <a:lnTo>
                  <a:pt x="149" y="180"/>
                </a:lnTo>
                <a:lnTo>
                  <a:pt x="145" y="158"/>
                </a:lnTo>
                <a:lnTo>
                  <a:pt x="137" y="136"/>
                </a:lnTo>
                <a:lnTo>
                  <a:pt x="124" y="114"/>
                </a:lnTo>
                <a:lnTo>
                  <a:pt x="126" y="116"/>
                </a:lnTo>
                <a:lnTo>
                  <a:pt x="128" y="125"/>
                </a:lnTo>
                <a:lnTo>
                  <a:pt x="132" y="140"/>
                </a:lnTo>
                <a:lnTo>
                  <a:pt x="135" y="158"/>
                </a:lnTo>
                <a:lnTo>
                  <a:pt x="137" y="177"/>
                </a:lnTo>
                <a:lnTo>
                  <a:pt x="137" y="199"/>
                </a:lnTo>
                <a:lnTo>
                  <a:pt x="134" y="223"/>
                </a:lnTo>
                <a:lnTo>
                  <a:pt x="127" y="245"/>
                </a:lnTo>
                <a:lnTo>
                  <a:pt x="115" y="267"/>
                </a:lnTo>
                <a:lnTo>
                  <a:pt x="114" y="266"/>
                </a:lnTo>
                <a:lnTo>
                  <a:pt x="109" y="263"/>
                </a:lnTo>
                <a:lnTo>
                  <a:pt x="101" y="260"/>
                </a:lnTo>
                <a:lnTo>
                  <a:pt x="91" y="255"/>
                </a:lnTo>
                <a:lnTo>
                  <a:pt x="78" y="249"/>
                </a:lnTo>
                <a:lnTo>
                  <a:pt x="65" y="240"/>
                </a:lnTo>
                <a:lnTo>
                  <a:pt x="52" y="229"/>
                </a:lnTo>
                <a:lnTo>
                  <a:pt x="39" y="216"/>
                </a:lnTo>
                <a:lnTo>
                  <a:pt x="27" y="202"/>
                </a:lnTo>
                <a:lnTo>
                  <a:pt x="17" y="185"/>
                </a:lnTo>
                <a:lnTo>
                  <a:pt x="7" y="167"/>
                </a:lnTo>
                <a:lnTo>
                  <a:pt x="2" y="145"/>
                </a:lnTo>
                <a:lnTo>
                  <a:pt x="0" y="122"/>
                </a:lnTo>
                <a:lnTo>
                  <a:pt x="1" y="96"/>
                </a:lnTo>
                <a:lnTo>
                  <a:pt x="6" y="67"/>
                </a:lnTo>
                <a:lnTo>
                  <a:pt x="18" y="35"/>
                </a:lnTo>
                <a:lnTo>
                  <a:pt x="35" y="0"/>
                </a:lnTo>
                <a:close/>
              </a:path>
            </a:pathLst>
          </a:custGeom>
          <a:solidFill>
            <a:schemeClr val="accent3">
              <a:lumMod val="100000"/>
            </a:schemeClr>
          </a:solidFill>
          <a:ln w="0">
            <a:noFill/>
            <a:prstDash val="solid"/>
            <a:round/>
          </a:ln>
        </p:spPr>
        <p:txBody>
          <a:bodyPr anchor="ctr"/>
          <a:lstStyle/>
          <a:p>
            <a:pPr algn="ctr"/>
            <a:endParaRPr/>
          </a:p>
        </p:txBody>
      </p:sp>
      <p:sp>
        <p:nvSpPr>
          <p:cNvPr id="33" name="千图PPT彼岸天：ID 8661124库_任意多边形 32">
            <a:extLst>
              <a:ext uri="{FF2B5EF4-FFF2-40B4-BE49-F238E27FC236}">
                <a16:creationId xmlns:a16="http://schemas.microsoft.com/office/drawing/2014/main" id="{D1B0494B-4923-4522-889B-D5CC60DA708C}"/>
              </a:ext>
            </a:extLst>
          </p:cNvPr>
          <p:cNvSpPr/>
          <p:nvPr>
            <p:custDataLst>
              <p:tags r:id="rId17"/>
            </p:custDataLst>
          </p:nvPr>
        </p:nvSpPr>
        <p:spPr bwMode="auto">
          <a:xfrm>
            <a:off x="3639835" y="1259363"/>
            <a:ext cx="257036" cy="377743"/>
          </a:xfrm>
          <a:custGeom>
            <a:avLst/>
            <a:gdLst>
              <a:gd name="T0" fmla="*/ 150 w 177"/>
              <a:gd name="T1" fmla="*/ 0 h 256"/>
              <a:gd name="T2" fmla="*/ 151 w 177"/>
              <a:gd name="T3" fmla="*/ 3 h 256"/>
              <a:gd name="T4" fmla="*/ 153 w 177"/>
              <a:gd name="T5" fmla="*/ 8 h 256"/>
              <a:gd name="T6" fmla="*/ 157 w 177"/>
              <a:gd name="T7" fmla="*/ 18 h 256"/>
              <a:gd name="T8" fmla="*/ 163 w 177"/>
              <a:gd name="T9" fmla="*/ 30 h 256"/>
              <a:gd name="T10" fmla="*/ 168 w 177"/>
              <a:gd name="T11" fmla="*/ 46 h 256"/>
              <a:gd name="T12" fmla="*/ 172 w 177"/>
              <a:gd name="T13" fmla="*/ 63 h 256"/>
              <a:gd name="T14" fmla="*/ 174 w 177"/>
              <a:gd name="T15" fmla="*/ 82 h 256"/>
              <a:gd name="T16" fmla="*/ 177 w 177"/>
              <a:gd name="T17" fmla="*/ 101 h 256"/>
              <a:gd name="T18" fmla="*/ 177 w 177"/>
              <a:gd name="T19" fmla="*/ 122 h 256"/>
              <a:gd name="T20" fmla="*/ 174 w 177"/>
              <a:gd name="T21" fmla="*/ 143 h 256"/>
              <a:gd name="T22" fmla="*/ 169 w 177"/>
              <a:gd name="T23" fmla="*/ 164 h 256"/>
              <a:gd name="T24" fmla="*/ 160 w 177"/>
              <a:gd name="T25" fmla="*/ 183 h 256"/>
              <a:gd name="T26" fmla="*/ 147 w 177"/>
              <a:gd name="T27" fmla="*/ 203 h 256"/>
              <a:gd name="T28" fmla="*/ 129 w 177"/>
              <a:gd name="T29" fmla="*/ 220 h 256"/>
              <a:gd name="T30" fmla="*/ 105 w 177"/>
              <a:gd name="T31" fmla="*/ 234 h 256"/>
              <a:gd name="T32" fmla="*/ 77 w 177"/>
              <a:gd name="T33" fmla="*/ 247 h 256"/>
              <a:gd name="T34" fmla="*/ 42 w 177"/>
              <a:gd name="T35" fmla="*/ 256 h 256"/>
              <a:gd name="T36" fmla="*/ 44 w 177"/>
              <a:gd name="T37" fmla="*/ 255 h 256"/>
              <a:gd name="T38" fmla="*/ 52 w 177"/>
              <a:gd name="T39" fmla="*/ 251 h 256"/>
              <a:gd name="T40" fmla="*/ 62 w 177"/>
              <a:gd name="T41" fmla="*/ 244 h 256"/>
              <a:gd name="T42" fmla="*/ 75 w 177"/>
              <a:gd name="T43" fmla="*/ 235 h 256"/>
              <a:gd name="T44" fmla="*/ 90 w 177"/>
              <a:gd name="T45" fmla="*/ 223 h 256"/>
              <a:gd name="T46" fmla="*/ 104 w 177"/>
              <a:gd name="T47" fmla="*/ 208 h 256"/>
              <a:gd name="T48" fmla="*/ 117 w 177"/>
              <a:gd name="T49" fmla="*/ 190 h 256"/>
              <a:gd name="T50" fmla="*/ 127 w 177"/>
              <a:gd name="T51" fmla="*/ 169 h 256"/>
              <a:gd name="T52" fmla="*/ 134 w 177"/>
              <a:gd name="T53" fmla="*/ 144 h 256"/>
              <a:gd name="T54" fmla="*/ 131 w 177"/>
              <a:gd name="T55" fmla="*/ 147 h 256"/>
              <a:gd name="T56" fmla="*/ 127 w 177"/>
              <a:gd name="T57" fmla="*/ 155 h 256"/>
              <a:gd name="T58" fmla="*/ 120 w 177"/>
              <a:gd name="T59" fmla="*/ 168 h 256"/>
              <a:gd name="T60" fmla="*/ 109 w 177"/>
              <a:gd name="T61" fmla="*/ 182 h 256"/>
              <a:gd name="T62" fmla="*/ 96 w 177"/>
              <a:gd name="T63" fmla="*/ 199 h 256"/>
              <a:gd name="T64" fmla="*/ 81 w 177"/>
              <a:gd name="T65" fmla="*/ 214 h 256"/>
              <a:gd name="T66" fmla="*/ 62 w 177"/>
              <a:gd name="T67" fmla="*/ 227 h 256"/>
              <a:gd name="T68" fmla="*/ 42 w 177"/>
              <a:gd name="T69" fmla="*/ 239 h 256"/>
              <a:gd name="T70" fmla="*/ 20 w 177"/>
              <a:gd name="T71" fmla="*/ 246 h 256"/>
              <a:gd name="T72" fmla="*/ 18 w 177"/>
              <a:gd name="T73" fmla="*/ 244 h 256"/>
              <a:gd name="T74" fmla="*/ 16 w 177"/>
              <a:gd name="T75" fmla="*/ 238 h 256"/>
              <a:gd name="T76" fmla="*/ 12 w 177"/>
              <a:gd name="T77" fmla="*/ 229 h 256"/>
              <a:gd name="T78" fmla="*/ 8 w 177"/>
              <a:gd name="T79" fmla="*/ 217 h 256"/>
              <a:gd name="T80" fmla="*/ 4 w 177"/>
              <a:gd name="T81" fmla="*/ 201 h 256"/>
              <a:gd name="T82" fmla="*/ 1 w 177"/>
              <a:gd name="T83" fmla="*/ 185 h 256"/>
              <a:gd name="T84" fmla="*/ 0 w 177"/>
              <a:gd name="T85" fmla="*/ 166 h 256"/>
              <a:gd name="T86" fmla="*/ 0 w 177"/>
              <a:gd name="T87" fmla="*/ 147 h 256"/>
              <a:gd name="T88" fmla="*/ 4 w 177"/>
              <a:gd name="T89" fmla="*/ 127 h 256"/>
              <a:gd name="T90" fmla="*/ 10 w 177"/>
              <a:gd name="T91" fmla="*/ 107 h 256"/>
              <a:gd name="T92" fmla="*/ 21 w 177"/>
              <a:gd name="T93" fmla="*/ 86 h 256"/>
              <a:gd name="T94" fmla="*/ 35 w 177"/>
              <a:gd name="T95" fmla="*/ 66 h 256"/>
              <a:gd name="T96" fmla="*/ 55 w 177"/>
              <a:gd name="T97" fmla="*/ 47 h 256"/>
              <a:gd name="T98" fmla="*/ 79 w 177"/>
              <a:gd name="T99" fmla="*/ 29 h 256"/>
              <a:gd name="T100" fmla="*/ 112 w 177"/>
              <a:gd name="T101" fmla="*/ 13 h 256"/>
              <a:gd name="T102" fmla="*/ 150 w 177"/>
              <a:gd name="T10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6">
                <a:moveTo>
                  <a:pt x="150" y="0"/>
                </a:moveTo>
                <a:lnTo>
                  <a:pt x="151" y="3"/>
                </a:lnTo>
                <a:lnTo>
                  <a:pt x="153" y="8"/>
                </a:lnTo>
                <a:lnTo>
                  <a:pt x="157" y="18"/>
                </a:lnTo>
                <a:lnTo>
                  <a:pt x="163" y="30"/>
                </a:lnTo>
                <a:lnTo>
                  <a:pt x="168" y="46"/>
                </a:lnTo>
                <a:lnTo>
                  <a:pt x="172" y="63"/>
                </a:lnTo>
                <a:lnTo>
                  <a:pt x="174" y="82"/>
                </a:lnTo>
                <a:lnTo>
                  <a:pt x="177" y="101"/>
                </a:lnTo>
                <a:lnTo>
                  <a:pt x="177" y="122"/>
                </a:lnTo>
                <a:lnTo>
                  <a:pt x="174" y="143"/>
                </a:lnTo>
                <a:lnTo>
                  <a:pt x="169" y="164"/>
                </a:lnTo>
                <a:lnTo>
                  <a:pt x="160" y="183"/>
                </a:lnTo>
                <a:lnTo>
                  <a:pt x="147" y="203"/>
                </a:lnTo>
                <a:lnTo>
                  <a:pt x="129" y="220"/>
                </a:lnTo>
                <a:lnTo>
                  <a:pt x="105" y="234"/>
                </a:lnTo>
                <a:lnTo>
                  <a:pt x="77" y="247"/>
                </a:lnTo>
                <a:lnTo>
                  <a:pt x="42" y="256"/>
                </a:lnTo>
                <a:lnTo>
                  <a:pt x="44" y="255"/>
                </a:lnTo>
                <a:lnTo>
                  <a:pt x="52" y="251"/>
                </a:lnTo>
                <a:lnTo>
                  <a:pt x="62" y="244"/>
                </a:lnTo>
                <a:lnTo>
                  <a:pt x="75" y="235"/>
                </a:lnTo>
                <a:lnTo>
                  <a:pt x="90" y="223"/>
                </a:lnTo>
                <a:lnTo>
                  <a:pt x="104" y="208"/>
                </a:lnTo>
                <a:lnTo>
                  <a:pt x="117" y="190"/>
                </a:lnTo>
                <a:lnTo>
                  <a:pt x="127" y="169"/>
                </a:lnTo>
                <a:lnTo>
                  <a:pt x="134" y="144"/>
                </a:lnTo>
                <a:lnTo>
                  <a:pt x="131" y="147"/>
                </a:lnTo>
                <a:lnTo>
                  <a:pt x="127" y="155"/>
                </a:lnTo>
                <a:lnTo>
                  <a:pt x="120" y="168"/>
                </a:lnTo>
                <a:lnTo>
                  <a:pt x="109" y="182"/>
                </a:lnTo>
                <a:lnTo>
                  <a:pt x="96" y="199"/>
                </a:lnTo>
                <a:lnTo>
                  <a:pt x="81" y="214"/>
                </a:lnTo>
                <a:lnTo>
                  <a:pt x="62" y="227"/>
                </a:lnTo>
                <a:lnTo>
                  <a:pt x="42" y="239"/>
                </a:lnTo>
                <a:lnTo>
                  <a:pt x="20" y="246"/>
                </a:lnTo>
                <a:lnTo>
                  <a:pt x="18" y="244"/>
                </a:lnTo>
                <a:lnTo>
                  <a:pt x="16" y="238"/>
                </a:lnTo>
                <a:lnTo>
                  <a:pt x="12" y="229"/>
                </a:lnTo>
                <a:lnTo>
                  <a:pt x="8" y="217"/>
                </a:lnTo>
                <a:lnTo>
                  <a:pt x="4" y="201"/>
                </a:lnTo>
                <a:lnTo>
                  <a:pt x="1" y="185"/>
                </a:lnTo>
                <a:lnTo>
                  <a:pt x="0" y="166"/>
                </a:lnTo>
                <a:lnTo>
                  <a:pt x="0" y="147"/>
                </a:lnTo>
                <a:lnTo>
                  <a:pt x="4" y="127"/>
                </a:lnTo>
                <a:lnTo>
                  <a:pt x="10" y="107"/>
                </a:lnTo>
                <a:lnTo>
                  <a:pt x="21" y="86"/>
                </a:lnTo>
                <a:lnTo>
                  <a:pt x="35" y="66"/>
                </a:lnTo>
                <a:lnTo>
                  <a:pt x="55" y="47"/>
                </a:lnTo>
                <a:lnTo>
                  <a:pt x="79" y="29"/>
                </a:lnTo>
                <a:lnTo>
                  <a:pt x="112" y="13"/>
                </a:lnTo>
                <a:lnTo>
                  <a:pt x="150" y="0"/>
                </a:lnTo>
                <a:close/>
              </a:path>
            </a:pathLst>
          </a:custGeom>
          <a:solidFill>
            <a:schemeClr val="accent3">
              <a:lumMod val="100000"/>
            </a:schemeClr>
          </a:solidFill>
          <a:ln w="0">
            <a:noFill/>
            <a:prstDash val="solid"/>
            <a:round/>
          </a:ln>
        </p:spPr>
        <p:txBody>
          <a:bodyPr anchor="ctr"/>
          <a:lstStyle/>
          <a:p>
            <a:pPr algn="ctr"/>
            <a:endParaRPr/>
          </a:p>
        </p:txBody>
      </p:sp>
      <p:sp>
        <p:nvSpPr>
          <p:cNvPr id="34" name="千图PPT彼岸天：ID 8661124库_任意多边形 33">
            <a:extLst>
              <a:ext uri="{FF2B5EF4-FFF2-40B4-BE49-F238E27FC236}">
                <a16:creationId xmlns:a16="http://schemas.microsoft.com/office/drawing/2014/main" id="{B030ED92-2DBE-426C-B560-77930BAD84F4}"/>
              </a:ext>
            </a:extLst>
          </p:cNvPr>
          <p:cNvSpPr/>
          <p:nvPr>
            <p:custDataLst>
              <p:tags r:id="rId18"/>
            </p:custDataLst>
          </p:nvPr>
        </p:nvSpPr>
        <p:spPr bwMode="auto">
          <a:xfrm>
            <a:off x="3665974" y="1851062"/>
            <a:ext cx="387733" cy="259699"/>
          </a:xfrm>
          <a:custGeom>
            <a:avLst/>
            <a:gdLst>
              <a:gd name="T0" fmla="*/ 145 w 267"/>
              <a:gd name="T1" fmla="*/ 0 h 176"/>
              <a:gd name="T2" fmla="*/ 171 w 267"/>
              <a:gd name="T3" fmla="*/ 2 h 176"/>
              <a:gd name="T4" fmla="*/ 200 w 267"/>
              <a:gd name="T5" fmla="*/ 7 h 176"/>
              <a:gd name="T6" fmla="*/ 232 w 267"/>
              <a:gd name="T7" fmla="*/ 19 h 176"/>
              <a:gd name="T8" fmla="*/ 267 w 267"/>
              <a:gd name="T9" fmla="*/ 35 h 176"/>
              <a:gd name="T10" fmla="*/ 265 w 267"/>
              <a:gd name="T11" fmla="*/ 37 h 176"/>
              <a:gd name="T12" fmla="*/ 263 w 267"/>
              <a:gd name="T13" fmla="*/ 43 h 176"/>
              <a:gd name="T14" fmla="*/ 259 w 267"/>
              <a:gd name="T15" fmla="*/ 54 h 176"/>
              <a:gd name="T16" fmla="*/ 254 w 267"/>
              <a:gd name="T17" fmla="*/ 65 h 176"/>
              <a:gd name="T18" fmla="*/ 246 w 267"/>
              <a:gd name="T19" fmla="*/ 80 h 176"/>
              <a:gd name="T20" fmla="*/ 237 w 267"/>
              <a:gd name="T21" fmla="*/ 94 h 176"/>
              <a:gd name="T22" fmla="*/ 226 w 267"/>
              <a:gd name="T23" fmla="*/ 111 h 176"/>
              <a:gd name="T24" fmla="*/ 213 w 267"/>
              <a:gd name="T25" fmla="*/ 126 h 176"/>
              <a:gd name="T26" fmla="*/ 199 w 267"/>
              <a:gd name="T27" fmla="*/ 141 h 176"/>
              <a:gd name="T28" fmla="*/ 182 w 267"/>
              <a:gd name="T29" fmla="*/ 154 h 176"/>
              <a:gd name="T30" fmla="*/ 164 w 267"/>
              <a:gd name="T31" fmla="*/ 164 h 176"/>
              <a:gd name="T32" fmla="*/ 143 w 267"/>
              <a:gd name="T33" fmla="*/ 172 h 176"/>
              <a:gd name="T34" fmla="*/ 121 w 267"/>
              <a:gd name="T35" fmla="*/ 176 h 176"/>
              <a:gd name="T36" fmla="*/ 96 w 267"/>
              <a:gd name="T37" fmla="*/ 174 h 176"/>
              <a:gd name="T38" fmla="*/ 69 w 267"/>
              <a:gd name="T39" fmla="*/ 169 h 176"/>
              <a:gd name="T40" fmla="*/ 41 w 267"/>
              <a:gd name="T41" fmla="*/ 157 h 176"/>
              <a:gd name="T42" fmla="*/ 9 w 267"/>
              <a:gd name="T43" fmla="*/ 139 h 176"/>
              <a:gd name="T44" fmla="*/ 12 w 267"/>
              <a:gd name="T45" fmla="*/ 141 h 176"/>
              <a:gd name="T46" fmla="*/ 20 w 267"/>
              <a:gd name="T47" fmla="*/ 143 h 176"/>
              <a:gd name="T48" fmla="*/ 31 w 267"/>
              <a:gd name="T49" fmla="*/ 146 h 176"/>
              <a:gd name="T50" fmla="*/ 48 w 267"/>
              <a:gd name="T51" fmla="*/ 148 h 176"/>
              <a:gd name="T52" fmla="*/ 67 w 267"/>
              <a:gd name="T53" fmla="*/ 150 h 176"/>
              <a:gd name="T54" fmla="*/ 87 w 267"/>
              <a:gd name="T55" fmla="*/ 150 h 176"/>
              <a:gd name="T56" fmla="*/ 108 w 267"/>
              <a:gd name="T57" fmla="*/ 146 h 176"/>
              <a:gd name="T58" fmla="*/ 130 w 267"/>
              <a:gd name="T59" fmla="*/ 138 h 176"/>
              <a:gd name="T60" fmla="*/ 152 w 267"/>
              <a:gd name="T61" fmla="*/ 125 h 176"/>
              <a:gd name="T62" fmla="*/ 150 w 267"/>
              <a:gd name="T63" fmla="*/ 126 h 176"/>
              <a:gd name="T64" fmla="*/ 141 w 267"/>
              <a:gd name="T65" fmla="*/ 129 h 176"/>
              <a:gd name="T66" fmla="*/ 126 w 267"/>
              <a:gd name="T67" fmla="*/ 131 h 176"/>
              <a:gd name="T68" fmla="*/ 109 w 267"/>
              <a:gd name="T69" fmla="*/ 135 h 176"/>
              <a:gd name="T70" fmla="*/ 89 w 267"/>
              <a:gd name="T71" fmla="*/ 138 h 176"/>
              <a:gd name="T72" fmla="*/ 67 w 267"/>
              <a:gd name="T73" fmla="*/ 138 h 176"/>
              <a:gd name="T74" fmla="*/ 43 w 267"/>
              <a:gd name="T75" fmla="*/ 134 h 176"/>
              <a:gd name="T76" fmla="*/ 21 w 267"/>
              <a:gd name="T77" fmla="*/ 128 h 176"/>
              <a:gd name="T78" fmla="*/ 0 w 267"/>
              <a:gd name="T79" fmla="*/ 116 h 176"/>
              <a:gd name="T80" fmla="*/ 0 w 267"/>
              <a:gd name="T81" fmla="*/ 115 h 176"/>
              <a:gd name="T82" fmla="*/ 3 w 267"/>
              <a:gd name="T83" fmla="*/ 109 h 176"/>
              <a:gd name="T84" fmla="*/ 7 w 267"/>
              <a:gd name="T85" fmla="*/ 100 h 176"/>
              <a:gd name="T86" fmla="*/ 12 w 267"/>
              <a:gd name="T87" fmla="*/ 90 h 176"/>
              <a:gd name="T88" fmla="*/ 18 w 267"/>
              <a:gd name="T89" fmla="*/ 78 h 176"/>
              <a:gd name="T90" fmla="*/ 26 w 267"/>
              <a:gd name="T91" fmla="*/ 65 h 176"/>
              <a:gd name="T92" fmla="*/ 37 w 267"/>
              <a:gd name="T93" fmla="*/ 52 h 176"/>
              <a:gd name="T94" fmla="*/ 50 w 267"/>
              <a:gd name="T95" fmla="*/ 39 h 176"/>
              <a:gd name="T96" fmla="*/ 64 w 267"/>
              <a:gd name="T97" fmla="*/ 28 h 176"/>
              <a:gd name="T98" fmla="*/ 81 w 267"/>
              <a:gd name="T99" fmla="*/ 17 h 176"/>
              <a:gd name="T100" fmla="*/ 100 w 267"/>
              <a:gd name="T101" fmla="*/ 8 h 176"/>
              <a:gd name="T102" fmla="*/ 121 w 267"/>
              <a:gd name="T103" fmla="*/ 3 h 176"/>
              <a:gd name="T104" fmla="*/ 145 w 267"/>
              <a:gd name="T105"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7" h="176">
                <a:moveTo>
                  <a:pt x="145" y="0"/>
                </a:moveTo>
                <a:lnTo>
                  <a:pt x="171" y="2"/>
                </a:lnTo>
                <a:lnTo>
                  <a:pt x="200" y="7"/>
                </a:lnTo>
                <a:lnTo>
                  <a:pt x="232" y="19"/>
                </a:lnTo>
                <a:lnTo>
                  <a:pt x="267" y="35"/>
                </a:lnTo>
                <a:lnTo>
                  <a:pt x="265" y="37"/>
                </a:lnTo>
                <a:lnTo>
                  <a:pt x="263" y="43"/>
                </a:lnTo>
                <a:lnTo>
                  <a:pt x="259" y="54"/>
                </a:lnTo>
                <a:lnTo>
                  <a:pt x="254" y="65"/>
                </a:lnTo>
                <a:lnTo>
                  <a:pt x="246" y="80"/>
                </a:lnTo>
                <a:lnTo>
                  <a:pt x="237" y="94"/>
                </a:lnTo>
                <a:lnTo>
                  <a:pt x="226" y="111"/>
                </a:lnTo>
                <a:lnTo>
                  <a:pt x="213" y="126"/>
                </a:lnTo>
                <a:lnTo>
                  <a:pt x="199" y="141"/>
                </a:lnTo>
                <a:lnTo>
                  <a:pt x="182" y="154"/>
                </a:lnTo>
                <a:lnTo>
                  <a:pt x="164" y="164"/>
                </a:lnTo>
                <a:lnTo>
                  <a:pt x="143" y="172"/>
                </a:lnTo>
                <a:lnTo>
                  <a:pt x="121" y="176"/>
                </a:lnTo>
                <a:lnTo>
                  <a:pt x="96" y="174"/>
                </a:lnTo>
                <a:lnTo>
                  <a:pt x="69" y="169"/>
                </a:lnTo>
                <a:lnTo>
                  <a:pt x="41" y="157"/>
                </a:lnTo>
                <a:lnTo>
                  <a:pt x="9" y="139"/>
                </a:lnTo>
                <a:lnTo>
                  <a:pt x="12" y="141"/>
                </a:lnTo>
                <a:lnTo>
                  <a:pt x="20" y="143"/>
                </a:lnTo>
                <a:lnTo>
                  <a:pt x="31" y="146"/>
                </a:lnTo>
                <a:lnTo>
                  <a:pt x="48" y="148"/>
                </a:lnTo>
                <a:lnTo>
                  <a:pt x="67" y="150"/>
                </a:lnTo>
                <a:lnTo>
                  <a:pt x="87" y="150"/>
                </a:lnTo>
                <a:lnTo>
                  <a:pt x="108" y="146"/>
                </a:lnTo>
                <a:lnTo>
                  <a:pt x="130" y="138"/>
                </a:lnTo>
                <a:lnTo>
                  <a:pt x="152" y="125"/>
                </a:lnTo>
                <a:lnTo>
                  <a:pt x="150" y="126"/>
                </a:lnTo>
                <a:lnTo>
                  <a:pt x="141" y="129"/>
                </a:lnTo>
                <a:lnTo>
                  <a:pt x="126" y="131"/>
                </a:lnTo>
                <a:lnTo>
                  <a:pt x="109" y="135"/>
                </a:lnTo>
                <a:lnTo>
                  <a:pt x="89" y="138"/>
                </a:lnTo>
                <a:lnTo>
                  <a:pt x="67" y="138"/>
                </a:lnTo>
                <a:lnTo>
                  <a:pt x="43" y="134"/>
                </a:lnTo>
                <a:lnTo>
                  <a:pt x="21" y="128"/>
                </a:lnTo>
                <a:lnTo>
                  <a:pt x="0" y="116"/>
                </a:lnTo>
                <a:lnTo>
                  <a:pt x="0" y="115"/>
                </a:lnTo>
                <a:lnTo>
                  <a:pt x="3" y="109"/>
                </a:lnTo>
                <a:lnTo>
                  <a:pt x="7" y="100"/>
                </a:lnTo>
                <a:lnTo>
                  <a:pt x="12" y="90"/>
                </a:lnTo>
                <a:lnTo>
                  <a:pt x="18" y="78"/>
                </a:lnTo>
                <a:lnTo>
                  <a:pt x="26" y="65"/>
                </a:lnTo>
                <a:lnTo>
                  <a:pt x="37" y="52"/>
                </a:lnTo>
                <a:lnTo>
                  <a:pt x="50" y="39"/>
                </a:lnTo>
                <a:lnTo>
                  <a:pt x="64" y="28"/>
                </a:lnTo>
                <a:lnTo>
                  <a:pt x="81" y="17"/>
                </a:lnTo>
                <a:lnTo>
                  <a:pt x="100" y="8"/>
                </a:lnTo>
                <a:lnTo>
                  <a:pt x="121" y="3"/>
                </a:lnTo>
                <a:lnTo>
                  <a:pt x="145" y="0"/>
                </a:lnTo>
                <a:close/>
              </a:path>
            </a:pathLst>
          </a:custGeom>
          <a:solidFill>
            <a:schemeClr val="accent3">
              <a:lumMod val="100000"/>
            </a:schemeClr>
          </a:solidFill>
          <a:ln w="0">
            <a:noFill/>
            <a:prstDash val="solid"/>
            <a:round/>
          </a:ln>
        </p:spPr>
        <p:txBody>
          <a:bodyPr anchor="ctr"/>
          <a:lstStyle/>
          <a:p>
            <a:pPr algn="ctr"/>
            <a:endParaRPr/>
          </a:p>
        </p:txBody>
      </p:sp>
      <p:sp>
        <p:nvSpPr>
          <p:cNvPr id="35" name="千图PPT彼岸天：ID 8661124库_任意多边形 34">
            <a:extLst>
              <a:ext uri="{FF2B5EF4-FFF2-40B4-BE49-F238E27FC236}">
                <a16:creationId xmlns:a16="http://schemas.microsoft.com/office/drawing/2014/main" id="{E7A0A278-9640-4CDC-B59A-01F8388F7DA1}"/>
              </a:ext>
            </a:extLst>
          </p:cNvPr>
          <p:cNvSpPr/>
          <p:nvPr>
            <p:custDataLst>
              <p:tags r:id="rId19"/>
            </p:custDataLst>
          </p:nvPr>
        </p:nvSpPr>
        <p:spPr bwMode="auto">
          <a:xfrm>
            <a:off x="3748749" y="2247988"/>
            <a:ext cx="387733" cy="261175"/>
          </a:xfrm>
          <a:custGeom>
            <a:avLst/>
            <a:gdLst>
              <a:gd name="T0" fmla="*/ 145 w 267"/>
              <a:gd name="T1" fmla="*/ 0 h 177"/>
              <a:gd name="T2" fmla="*/ 172 w 267"/>
              <a:gd name="T3" fmla="*/ 3 h 177"/>
              <a:gd name="T4" fmla="*/ 201 w 267"/>
              <a:gd name="T5" fmla="*/ 8 h 177"/>
              <a:gd name="T6" fmla="*/ 232 w 267"/>
              <a:gd name="T7" fmla="*/ 20 h 177"/>
              <a:gd name="T8" fmla="*/ 267 w 267"/>
              <a:gd name="T9" fmla="*/ 36 h 177"/>
              <a:gd name="T10" fmla="*/ 267 w 267"/>
              <a:gd name="T11" fmla="*/ 38 h 177"/>
              <a:gd name="T12" fmla="*/ 264 w 267"/>
              <a:gd name="T13" fmla="*/ 44 h 177"/>
              <a:gd name="T14" fmla="*/ 260 w 267"/>
              <a:gd name="T15" fmla="*/ 53 h 177"/>
              <a:gd name="T16" fmla="*/ 254 w 267"/>
              <a:gd name="T17" fmla="*/ 66 h 177"/>
              <a:gd name="T18" fmla="*/ 247 w 267"/>
              <a:gd name="T19" fmla="*/ 81 h 177"/>
              <a:gd name="T20" fmla="*/ 238 w 267"/>
              <a:gd name="T21" fmla="*/ 95 h 177"/>
              <a:gd name="T22" fmla="*/ 227 w 267"/>
              <a:gd name="T23" fmla="*/ 112 h 177"/>
              <a:gd name="T24" fmla="*/ 214 w 267"/>
              <a:gd name="T25" fmla="*/ 127 h 177"/>
              <a:gd name="T26" fmla="*/ 199 w 267"/>
              <a:gd name="T27" fmla="*/ 142 h 177"/>
              <a:gd name="T28" fmla="*/ 182 w 267"/>
              <a:gd name="T29" fmla="*/ 155 h 177"/>
              <a:gd name="T30" fmla="*/ 164 w 267"/>
              <a:gd name="T31" fmla="*/ 165 h 177"/>
              <a:gd name="T32" fmla="*/ 143 w 267"/>
              <a:gd name="T33" fmla="*/ 173 h 177"/>
              <a:gd name="T34" fmla="*/ 121 w 267"/>
              <a:gd name="T35" fmla="*/ 177 h 177"/>
              <a:gd name="T36" fmla="*/ 97 w 267"/>
              <a:gd name="T37" fmla="*/ 175 h 177"/>
              <a:gd name="T38" fmla="*/ 69 w 267"/>
              <a:gd name="T39" fmla="*/ 170 h 177"/>
              <a:gd name="T40" fmla="*/ 41 w 267"/>
              <a:gd name="T41" fmla="*/ 158 h 177"/>
              <a:gd name="T42" fmla="*/ 10 w 267"/>
              <a:gd name="T43" fmla="*/ 140 h 177"/>
              <a:gd name="T44" fmla="*/ 12 w 267"/>
              <a:gd name="T45" fmla="*/ 142 h 177"/>
              <a:gd name="T46" fmla="*/ 20 w 267"/>
              <a:gd name="T47" fmla="*/ 144 h 177"/>
              <a:gd name="T48" fmla="*/ 33 w 267"/>
              <a:gd name="T49" fmla="*/ 147 h 177"/>
              <a:gd name="T50" fmla="*/ 49 w 267"/>
              <a:gd name="T51" fmla="*/ 149 h 177"/>
              <a:gd name="T52" fmla="*/ 67 w 267"/>
              <a:gd name="T53" fmla="*/ 151 h 177"/>
              <a:gd name="T54" fmla="*/ 88 w 267"/>
              <a:gd name="T55" fmla="*/ 151 h 177"/>
              <a:gd name="T56" fmla="*/ 110 w 267"/>
              <a:gd name="T57" fmla="*/ 147 h 177"/>
              <a:gd name="T58" fmla="*/ 132 w 267"/>
              <a:gd name="T59" fmla="*/ 139 h 177"/>
              <a:gd name="T60" fmla="*/ 154 w 267"/>
              <a:gd name="T61" fmla="*/ 126 h 177"/>
              <a:gd name="T62" fmla="*/ 150 w 267"/>
              <a:gd name="T63" fmla="*/ 127 h 177"/>
              <a:gd name="T64" fmla="*/ 141 w 267"/>
              <a:gd name="T65" fmla="*/ 130 h 177"/>
              <a:gd name="T66" fmla="*/ 127 w 267"/>
              <a:gd name="T67" fmla="*/ 132 h 177"/>
              <a:gd name="T68" fmla="*/ 110 w 267"/>
              <a:gd name="T69" fmla="*/ 136 h 177"/>
              <a:gd name="T70" fmla="*/ 89 w 267"/>
              <a:gd name="T71" fmla="*/ 138 h 177"/>
              <a:gd name="T72" fmla="*/ 67 w 267"/>
              <a:gd name="T73" fmla="*/ 139 h 177"/>
              <a:gd name="T74" fmla="*/ 45 w 267"/>
              <a:gd name="T75" fmla="*/ 135 h 177"/>
              <a:gd name="T76" fmla="*/ 21 w 267"/>
              <a:gd name="T77" fmla="*/ 129 h 177"/>
              <a:gd name="T78" fmla="*/ 0 w 267"/>
              <a:gd name="T79" fmla="*/ 117 h 177"/>
              <a:gd name="T80" fmla="*/ 2 w 267"/>
              <a:gd name="T81" fmla="*/ 116 h 177"/>
              <a:gd name="T82" fmla="*/ 3 w 267"/>
              <a:gd name="T83" fmla="*/ 110 h 177"/>
              <a:gd name="T84" fmla="*/ 7 w 267"/>
              <a:gd name="T85" fmla="*/ 101 h 177"/>
              <a:gd name="T86" fmla="*/ 12 w 267"/>
              <a:gd name="T87" fmla="*/ 91 h 177"/>
              <a:gd name="T88" fmla="*/ 19 w 267"/>
              <a:gd name="T89" fmla="*/ 79 h 177"/>
              <a:gd name="T90" fmla="*/ 28 w 267"/>
              <a:gd name="T91" fmla="*/ 66 h 177"/>
              <a:gd name="T92" fmla="*/ 38 w 267"/>
              <a:gd name="T93" fmla="*/ 53 h 177"/>
              <a:gd name="T94" fmla="*/ 50 w 267"/>
              <a:gd name="T95" fmla="*/ 40 h 177"/>
              <a:gd name="T96" fmla="*/ 64 w 267"/>
              <a:gd name="T97" fmla="*/ 29 h 177"/>
              <a:gd name="T98" fmla="*/ 81 w 267"/>
              <a:gd name="T99" fmla="*/ 18 h 177"/>
              <a:gd name="T100" fmla="*/ 101 w 267"/>
              <a:gd name="T101" fmla="*/ 9 h 177"/>
              <a:gd name="T102" fmla="*/ 121 w 267"/>
              <a:gd name="T103" fmla="*/ 3 h 177"/>
              <a:gd name="T104" fmla="*/ 145 w 267"/>
              <a:gd name="T105"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7" h="177">
                <a:moveTo>
                  <a:pt x="145" y="0"/>
                </a:moveTo>
                <a:lnTo>
                  <a:pt x="172" y="3"/>
                </a:lnTo>
                <a:lnTo>
                  <a:pt x="201" y="8"/>
                </a:lnTo>
                <a:lnTo>
                  <a:pt x="232" y="20"/>
                </a:lnTo>
                <a:lnTo>
                  <a:pt x="267" y="36"/>
                </a:lnTo>
                <a:lnTo>
                  <a:pt x="267" y="38"/>
                </a:lnTo>
                <a:lnTo>
                  <a:pt x="264" y="44"/>
                </a:lnTo>
                <a:lnTo>
                  <a:pt x="260" y="53"/>
                </a:lnTo>
                <a:lnTo>
                  <a:pt x="254" y="66"/>
                </a:lnTo>
                <a:lnTo>
                  <a:pt x="247" y="81"/>
                </a:lnTo>
                <a:lnTo>
                  <a:pt x="238" y="95"/>
                </a:lnTo>
                <a:lnTo>
                  <a:pt x="227" y="112"/>
                </a:lnTo>
                <a:lnTo>
                  <a:pt x="214" y="127"/>
                </a:lnTo>
                <a:lnTo>
                  <a:pt x="199" y="142"/>
                </a:lnTo>
                <a:lnTo>
                  <a:pt x="182" y="155"/>
                </a:lnTo>
                <a:lnTo>
                  <a:pt x="164" y="165"/>
                </a:lnTo>
                <a:lnTo>
                  <a:pt x="143" y="173"/>
                </a:lnTo>
                <a:lnTo>
                  <a:pt x="121" y="177"/>
                </a:lnTo>
                <a:lnTo>
                  <a:pt x="97" y="175"/>
                </a:lnTo>
                <a:lnTo>
                  <a:pt x="69" y="170"/>
                </a:lnTo>
                <a:lnTo>
                  <a:pt x="41" y="158"/>
                </a:lnTo>
                <a:lnTo>
                  <a:pt x="10" y="140"/>
                </a:lnTo>
                <a:lnTo>
                  <a:pt x="12" y="142"/>
                </a:lnTo>
                <a:lnTo>
                  <a:pt x="20" y="144"/>
                </a:lnTo>
                <a:lnTo>
                  <a:pt x="33" y="147"/>
                </a:lnTo>
                <a:lnTo>
                  <a:pt x="49" y="149"/>
                </a:lnTo>
                <a:lnTo>
                  <a:pt x="67" y="151"/>
                </a:lnTo>
                <a:lnTo>
                  <a:pt x="88" y="151"/>
                </a:lnTo>
                <a:lnTo>
                  <a:pt x="110" y="147"/>
                </a:lnTo>
                <a:lnTo>
                  <a:pt x="132" y="139"/>
                </a:lnTo>
                <a:lnTo>
                  <a:pt x="154" y="126"/>
                </a:lnTo>
                <a:lnTo>
                  <a:pt x="150" y="127"/>
                </a:lnTo>
                <a:lnTo>
                  <a:pt x="141" y="130"/>
                </a:lnTo>
                <a:lnTo>
                  <a:pt x="127" y="132"/>
                </a:lnTo>
                <a:lnTo>
                  <a:pt x="110" y="136"/>
                </a:lnTo>
                <a:lnTo>
                  <a:pt x="89" y="138"/>
                </a:lnTo>
                <a:lnTo>
                  <a:pt x="67" y="139"/>
                </a:lnTo>
                <a:lnTo>
                  <a:pt x="45" y="135"/>
                </a:lnTo>
                <a:lnTo>
                  <a:pt x="21" y="129"/>
                </a:lnTo>
                <a:lnTo>
                  <a:pt x="0" y="117"/>
                </a:lnTo>
                <a:lnTo>
                  <a:pt x="2" y="116"/>
                </a:lnTo>
                <a:lnTo>
                  <a:pt x="3" y="110"/>
                </a:lnTo>
                <a:lnTo>
                  <a:pt x="7" y="101"/>
                </a:lnTo>
                <a:lnTo>
                  <a:pt x="12" y="91"/>
                </a:lnTo>
                <a:lnTo>
                  <a:pt x="19" y="79"/>
                </a:lnTo>
                <a:lnTo>
                  <a:pt x="28" y="66"/>
                </a:lnTo>
                <a:lnTo>
                  <a:pt x="38" y="53"/>
                </a:lnTo>
                <a:lnTo>
                  <a:pt x="50" y="40"/>
                </a:lnTo>
                <a:lnTo>
                  <a:pt x="64" y="29"/>
                </a:lnTo>
                <a:lnTo>
                  <a:pt x="81" y="18"/>
                </a:lnTo>
                <a:lnTo>
                  <a:pt x="101" y="9"/>
                </a:lnTo>
                <a:lnTo>
                  <a:pt x="121" y="3"/>
                </a:lnTo>
                <a:lnTo>
                  <a:pt x="145" y="0"/>
                </a:lnTo>
                <a:close/>
              </a:path>
            </a:pathLst>
          </a:custGeom>
          <a:solidFill>
            <a:schemeClr val="accent3">
              <a:lumMod val="100000"/>
            </a:schemeClr>
          </a:solidFill>
          <a:ln w="0">
            <a:noFill/>
            <a:prstDash val="solid"/>
            <a:round/>
          </a:ln>
        </p:spPr>
        <p:txBody>
          <a:bodyPr anchor="ctr"/>
          <a:lstStyle/>
          <a:p>
            <a:pPr algn="ctr"/>
            <a:endParaRPr/>
          </a:p>
        </p:txBody>
      </p:sp>
      <p:sp>
        <p:nvSpPr>
          <p:cNvPr id="36" name="千图PPT彼岸天：ID 8661124库_任意多边形 35">
            <a:extLst>
              <a:ext uri="{FF2B5EF4-FFF2-40B4-BE49-F238E27FC236}">
                <a16:creationId xmlns:a16="http://schemas.microsoft.com/office/drawing/2014/main" id="{B90A07E5-2733-49E7-98EA-273DB0EED451}"/>
              </a:ext>
            </a:extLst>
          </p:cNvPr>
          <p:cNvSpPr/>
          <p:nvPr>
            <p:custDataLst>
              <p:tags r:id="rId20"/>
            </p:custDataLst>
          </p:nvPr>
        </p:nvSpPr>
        <p:spPr bwMode="auto">
          <a:xfrm>
            <a:off x="4110342" y="2472273"/>
            <a:ext cx="386280" cy="258223"/>
          </a:xfrm>
          <a:custGeom>
            <a:avLst/>
            <a:gdLst>
              <a:gd name="T0" fmla="*/ 145 w 266"/>
              <a:gd name="T1" fmla="*/ 0 h 175"/>
              <a:gd name="T2" fmla="*/ 171 w 266"/>
              <a:gd name="T3" fmla="*/ 1 h 175"/>
              <a:gd name="T4" fmla="*/ 200 w 266"/>
              <a:gd name="T5" fmla="*/ 8 h 175"/>
              <a:gd name="T6" fmla="*/ 232 w 266"/>
              <a:gd name="T7" fmla="*/ 18 h 175"/>
              <a:gd name="T8" fmla="*/ 266 w 266"/>
              <a:gd name="T9" fmla="*/ 35 h 175"/>
              <a:gd name="T10" fmla="*/ 266 w 266"/>
              <a:gd name="T11" fmla="*/ 38 h 175"/>
              <a:gd name="T12" fmla="*/ 264 w 266"/>
              <a:gd name="T13" fmla="*/ 44 h 175"/>
              <a:gd name="T14" fmla="*/ 260 w 266"/>
              <a:gd name="T15" fmla="*/ 53 h 175"/>
              <a:gd name="T16" fmla="*/ 253 w 266"/>
              <a:gd name="T17" fmla="*/ 66 h 175"/>
              <a:gd name="T18" fmla="*/ 247 w 266"/>
              <a:gd name="T19" fmla="*/ 79 h 175"/>
              <a:gd name="T20" fmla="*/ 238 w 266"/>
              <a:gd name="T21" fmla="*/ 95 h 175"/>
              <a:gd name="T22" fmla="*/ 226 w 266"/>
              <a:gd name="T23" fmla="*/ 110 h 175"/>
              <a:gd name="T24" fmla="*/ 213 w 266"/>
              <a:gd name="T25" fmla="*/ 126 h 175"/>
              <a:gd name="T26" fmla="*/ 199 w 266"/>
              <a:gd name="T27" fmla="*/ 141 h 175"/>
              <a:gd name="T28" fmla="*/ 182 w 266"/>
              <a:gd name="T29" fmla="*/ 153 h 175"/>
              <a:gd name="T30" fmla="*/ 163 w 266"/>
              <a:gd name="T31" fmla="*/ 165 h 175"/>
              <a:gd name="T32" fmla="*/ 143 w 266"/>
              <a:gd name="T33" fmla="*/ 173 h 175"/>
              <a:gd name="T34" fmla="*/ 121 w 266"/>
              <a:gd name="T35" fmla="*/ 175 h 175"/>
              <a:gd name="T36" fmla="*/ 96 w 266"/>
              <a:gd name="T37" fmla="*/ 175 h 175"/>
              <a:gd name="T38" fmla="*/ 70 w 266"/>
              <a:gd name="T39" fmla="*/ 169 h 175"/>
              <a:gd name="T40" fmla="*/ 40 w 266"/>
              <a:gd name="T41" fmla="*/ 157 h 175"/>
              <a:gd name="T42" fmla="*/ 9 w 266"/>
              <a:gd name="T43" fmla="*/ 139 h 175"/>
              <a:gd name="T44" fmla="*/ 13 w 266"/>
              <a:gd name="T45" fmla="*/ 140 h 175"/>
              <a:gd name="T46" fmla="*/ 20 w 266"/>
              <a:gd name="T47" fmla="*/ 143 h 175"/>
              <a:gd name="T48" fmla="*/ 32 w 266"/>
              <a:gd name="T49" fmla="*/ 147 h 175"/>
              <a:gd name="T50" fmla="*/ 48 w 266"/>
              <a:gd name="T51" fmla="*/ 149 h 175"/>
              <a:gd name="T52" fmla="*/ 66 w 266"/>
              <a:gd name="T53" fmla="*/ 151 h 175"/>
              <a:gd name="T54" fmla="*/ 87 w 266"/>
              <a:gd name="T55" fmla="*/ 151 h 175"/>
              <a:gd name="T56" fmla="*/ 109 w 266"/>
              <a:gd name="T57" fmla="*/ 147 h 175"/>
              <a:gd name="T58" fmla="*/ 131 w 266"/>
              <a:gd name="T59" fmla="*/ 138 h 175"/>
              <a:gd name="T60" fmla="*/ 153 w 266"/>
              <a:gd name="T61" fmla="*/ 125 h 175"/>
              <a:gd name="T62" fmla="*/ 149 w 266"/>
              <a:gd name="T63" fmla="*/ 126 h 175"/>
              <a:gd name="T64" fmla="*/ 140 w 266"/>
              <a:gd name="T65" fmla="*/ 128 h 175"/>
              <a:gd name="T66" fmla="*/ 127 w 266"/>
              <a:gd name="T67" fmla="*/ 132 h 175"/>
              <a:gd name="T68" fmla="*/ 109 w 266"/>
              <a:gd name="T69" fmla="*/ 136 h 175"/>
              <a:gd name="T70" fmla="*/ 88 w 266"/>
              <a:gd name="T71" fmla="*/ 138 h 175"/>
              <a:gd name="T72" fmla="*/ 66 w 266"/>
              <a:gd name="T73" fmla="*/ 138 h 175"/>
              <a:gd name="T74" fmla="*/ 44 w 266"/>
              <a:gd name="T75" fmla="*/ 135 h 175"/>
              <a:gd name="T76" fmla="*/ 22 w 266"/>
              <a:gd name="T77" fmla="*/ 128 h 175"/>
              <a:gd name="T78" fmla="*/ 0 w 266"/>
              <a:gd name="T79" fmla="*/ 117 h 175"/>
              <a:gd name="T80" fmla="*/ 1 w 266"/>
              <a:gd name="T81" fmla="*/ 114 h 175"/>
              <a:gd name="T82" fmla="*/ 2 w 266"/>
              <a:gd name="T83" fmla="*/ 109 h 175"/>
              <a:gd name="T84" fmla="*/ 6 w 266"/>
              <a:gd name="T85" fmla="*/ 101 h 175"/>
              <a:gd name="T86" fmla="*/ 11 w 266"/>
              <a:gd name="T87" fmla="*/ 91 h 175"/>
              <a:gd name="T88" fmla="*/ 18 w 266"/>
              <a:gd name="T89" fmla="*/ 79 h 175"/>
              <a:gd name="T90" fmla="*/ 27 w 266"/>
              <a:gd name="T91" fmla="*/ 66 h 175"/>
              <a:gd name="T92" fmla="*/ 37 w 266"/>
              <a:gd name="T93" fmla="*/ 53 h 175"/>
              <a:gd name="T94" fmla="*/ 49 w 266"/>
              <a:gd name="T95" fmla="*/ 40 h 175"/>
              <a:gd name="T96" fmla="*/ 65 w 266"/>
              <a:gd name="T97" fmla="*/ 27 h 175"/>
              <a:gd name="T98" fmla="*/ 80 w 266"/>
              <a:gd name="T99" fmla="*/ 17 h 175"/>
              <a:gd name="T100" fmla="*/ 100 w 266"/>
              <a:gd name="T101" fmla="*/ 9 h 175"/>
              <a:gd name="T102" fmla="*/ 121 w 266"/>
              <a:gd name="T103" fmla="*/ 3 h 175"/>
              <a:gd name="T104" fmla="*/ 145 w 266"/>
              <a:gd name="T105"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6" h="175">
                <a:moveTo>
                  <a:pt x="145" y="0"/>
                </a:moveTo>
                <a:lnTo>
                  <a:pt x="171" y="1"/>
                </a:lnTo>
                <a:lnTo>
                  <a:pt x="200" y="8"/>
                </a:lnTo>
                <a:lnTo>
                  <a:pt x="232" y="18"/>
                </a:lnTo>
                <a:lnTo>
                  <a:pt x="266" y="35"/>
                </a:lnTo>
                <a:lnTo>
                  <a:pt x="266" y="38"/>
                </a:lnTo>
                <a:lnTo>
                  <a:pt x="264" y="44"/>
                </a:lnTo>
                <a:lnTo>
                  <a:pt x="260" y="53"/>
                </a:lnTo>
                <a:lnTo>
                  <a:pt x="253" y="66"/>
                </a:lnTo>
                <a:lnTo>
                  <a:pt x="247" y="79"/>
                </a:lnTo>
                <a:lnTo>
                  <a:pt x="238" y="95"/>
                </a:lnTo>
                <a:lnTo>
                  <a:pt x="226" y="110"/>
                </a:lnTo>
                <a:lnTo>
                  <a:pt x="213" y="126"/>
                </a:lnTo>
                <a:lnTo>
                  <a:pt x="199" y="141"/>
                </a:lnTo>
                <a:lnTo>
                  <a:pt x="182" y="153"/>
                </a:lnTo>
                <a:lnTo>
                  <a:pt x="163" y="165"/>
                </a:lnTo>
                <a:lnTo>
                  <a:pt x="143" y="173"/>
                </a:lnTo>
                <a:lnTo>
                  <a:pt x="121" y="175"/>
                </a:lnTo>
                <a:lnTo>
                  <a:pt x="96" y="175"/>
                </a:lnTo>
                <a:lnTo>
                  <a:pt x="70" y="169"/>
                </a:lnTo>
                <a:lnTo>
                  <a:pt x="40" y="157"/>
                </a:lnTo>
                <a:lnTo>
                  <a:pt x="9" y="139"/>
                </a:lnTo>
                <a:lnTo>
                  <a:pt x="13" y="140"/>
                </a:lnTo>
                <a:lnTo>
                  <a:pt x="20" y="143"/>
                </a:lnTo>
                <a:lnTo>
                  <a:pt x="32" y="147"/>
                </a:lnTo>
                <a:lnTo>
                  <a:pt x="48" y="149"/>
                </a:lnTo>
                <a:lnTo>
                  <a:pt x="66" y="151"/>
                </a:lnTo>
                <a:lnTo>
                  <a:pt x="87" y="151"/>
                </a:lnTo>
                <a:lnTo>
                  <a:pt x="109" y="147"/>
                </a:lnTo>
                <a:lnTo>
                  <a:pt x="131" y="138"/>
                </a:lnTo>
                <a:lnTo>
                  <a:pt x="153" y="125"/>
                </a:lnTo>
                <a:lnTo>
                  <a:pt x="149" y="126"/>
                </a:lnTo>
                <a:lnTo>
                  <a:pt x="140" y="128"/>
                </a:lnTo>
                <a:lnTo>
                  <a:pt x="127" y="132"/>
                </a:lnTo>
                <a:lnTo>
                  <a:pt x="109" y="136"/>
                </a:lnTo>
                <a:lnTo>
                  <a:pt x="88" y="138"/>
                </a:lnTo>
                <a:lnTo>
                  <a:pt x="66" y="138"/>
                </a:lnTo>
                <a:lnTo>
                  <a:pt x="44" y="135"/>
                </a:lnTo>
                <a:lnTo>
                  <a:pt x="22" y="128"/>
                </a:lnTo>
                <a:lnTo>
                  <a:pt x="0" y="117"/>
                </a:lnTo>
                <a:lnTo>
                  <a:pt x="1" y="114"/>
                </a:lnTo>
                <a:lnTo>
                  <a:pt x="2" y="109"/>
                </a:lnTo>
                <a:lnTo>
                  <a:pt x="6" y="101"/>
                </a:lnTo>
                <a:lnTo>
                  <a:pt x="11" y="91"/>
                </a:lnTo>
                <a:lnTo>
                  <a:pt x="18" y="79"/>
                </a:lnTo>
                <a:lnTo>
                  <a:pt x="27" y="66"/>
                </a:lnTo>
                <a:lnTo>
                  <a:pt x="37" y="53"/>
                </a:lnTo>
                <a:lnTo>
                  <a:pt x="49" y="40"/>
                </a:lnTo>
                <a:lnTo>
                  <a:pt x="65" y="27"/>
                </a:lnTo>
                <a:lnTo>
                  <a:pt x="80" y="17"/>
                </a:lnTo>
                <a:lnTo>
                  <a:pt x="100" y="9"/>
                </a:lnTo>
                <a:lnTo>
                  <a:pt x="121" y="3"/>
                </a:lnTo>
                <a:lnTo>
                  <a:pt x="145" y="0"/>
                </a:lnTo>
                <a:close/>
              </a:path>
            </a:pathLst>
          </a:custGeom>
          <a:solidFill>
            <a:schemeClr val="accent4">
              <a:lumMod val="100000"/>
            </a:schemeClr>
          </a:solidFill>
          <a:ln w="0">
            <a:noFill/>
            <a:prstDash val="solid"/>
            <a:round/>
          </a:ln>
        </p:spPr>
        <p:txBody>
          <a:bodyPr anchor="ctr"/>
          <a:lstStyle/>
          <a:p>
            <a:pPr algn="ctr"/>
            <a:endParaRPr/>
          </a:p>
        </p:txBody>
      </p:sp>
      <p:sp>
        <p:nvSpPr>
          <p:cNvPr id="37" name="千图PPT彼岸天：ID 8661124库_任意多边形 36">
            <a:extLst>
              <a:ext uri="{FF2B5EF4-FFF2-40B4-BE49-F238E27FC236}">
                <a16:creationId xmlns:a16="http://schemas.microsoft.com/office/drawing/2014/main" id="{C6E4D88D-31DE-4890-9FCA-E360C3DBF925}"/>
              </a:ext>
            </a:extLst>
          </p:cNvPr>
          <p:cNvSpPr/>
          <p:nvPr>
            <p:custDataLst>
              <p:tags r:id="rId21"/>
            </p:custDataLst>
          </p:nvPr>
        </p:nvSpPr>
        <p:spPr bwMode="auto">
          <a:xfrm>
            <a:off x="4428370" y="1809746"/>
            <a:ext cx="257036" cy="392499"/>
          </a:xfrm>
          <a:custGeom>
            <a:avLst/>
            <a:gdLst>
              <a:gd name="T0" fmla="*/ 35 w 177"/>
              <a:gd name="T1" fmla="*/ 0 h 266"/>
              <a:gd name="T2" fmla="*/ 38 w 177"/>
              <a:gd name="T3" fmla="*/ 1 h 266"/>
              <a:gd name="T4" fmla="*/ 45 w 177"/>
              <a:gd name="T5" fmla="*/ 4 h 266"/>
              <a:gd name="T6" fmla="*/ 54 w 177"/>
              <a:gd name="T7" fmla="*/ 8 h 266"/>
              <a:gd name="T8" fmla="*/ 67 w 177"/>
              <a:gd name="T9" fmla="*/ 13 h 266"/>
              <a:gd name="T10" fmla="*/ 81 w 177"/>
              <a:gd name="T11" fmla="*/ 21 h 266"/>
              <a:gd name="T12" fmla="*/ 95 w 177"/>
              <a:gd name="T13" fmla="*/ 30 h 266"/>
              <a:gd name="T14" fmla="*/ 111 w 177"/>
              <a:gd name="T15" fmla="*/ 40 h 266"/>
              <a:gd name="T16" fmla="*/ 126 w 177"/>
              <a:gd name="T17" fmla="*/ 53 h 266"/>
              <a:gd name="T18" fmla="*/ 142 w 177"/>
              <a:gd name="T19" fmla="*/ 67 h 266"/>
              <a:gd name="T20" fmla="*/ 155 w 177"/>
              <a:gd name="T21" fmla="*/ 84 h 266"/>
              <a:gd name="T22" fmla="*/ 165 w 177"/>
              <a:gd name="T23" fmla="*/ 102 h 266"/>
              <a:gd name="T24" fmla="*/ 173 w 177"/>
              <a:gd name="T25" fmla="*/ 123 h 266"/>
              <a:gd name="T26" fmla="*/ 177 w 177"/>
              <a:gd name="T27" fmla="*/ 146 h 266"/>
              <a:gd name="T28" fmla="*/ 176 w 177"/>
              <a:gd name="T29" fmla="*/ 171 h 266"/>
              <a:gd name="T30" fmla="*/ 171 w 177"/>
              <a:gd name="T31" fmla="*/ 197 h 266"/>
              <a:gd name="T32" fmla="*/ 159 w 177"/>
              <a:gd name="T33" fmla="*/ 226 h 266"/>
              <a:gd name="T34" fmla="*/ 141 w 177"/>
              <a:gd name="T35" fmla="*/ 257 h 266"/>
              <a:gd name="T36" fmla="*/ 141 w 177"/>
              <a:gd name="T37" fmla="*/ 254 h 266"/>
              <a:gd name="T38" fmla="*/ 143 w 177"/>
              <a:gd name="T39" fmla="*/ 246 h 266"/>
              <a:gd name="T40" fmla="*/ 147 w 177"/>
              <a:gd name="T41" fmla="*/ 235 h 266"/>
              <a:gd name="T42" fmla="*/ 150 w 177"/>
              <a:gd name="T43" fmla="*/ 219 h 266"/>
              <a:gd name="T44" fmla="*/ 151 w 177"/>
              <a:gd name="T45" fmla="*/ 200 h 266"/>
              <a:gd name="T46" fmla="*/ 151 w 177"/>
              <a:gd name="T47" fmla="*/ 180 h 266"/>
              <a:gd name="T48" fmla="*/ 147 w 177"/>
              <a:gd name="T49" fmla="*/ 158 h 266"/>
              <a:gd name="T50" fmla="*/ 139 w 177"/>
              <a:gd name="T51" fmla="*/ 136 h 266"/>
              <a:gd name="T52" fmla="*/ 126 w 177"/>
              <a:gd name="T53" fmla="*/ 114 h 266"/>
              <a:gd name="T54" fmla="*/ 128 w 177"/>
              <a:gd name="T55" fmla="*/ 117 h 266"/>
              <a:gd name="T56" fmla="*/ 130 w 177"/>
              <a:gd name="T57" fmla="*/ 126 h 266"/>
              <a:gd name="T58" fmla="*/ 133 w 177"/>
              <a:gd name="T59" fmla="*/ 140 h 266"/>
              <a:gd name="T60" fmla="*/ 137 w 177"/>
              <a:gd name="T61" fmla="*/ 158 h 266"/>
              <a:gd name="T62" fmla="*/ 138 w 177"/>
              <a:gd name="T63" fmla="*/ 178 h 266"/>
              <a:gd name="T64" fmla="*/ 138 w 177"/>
              <a:gd name="T65" fmla="*/ 200 h 266"/>
              <a:gd name="T66" fmla="*/ 136 w 177"/>
              <a:gd name="T67" fmla="*/ 223 h 266"/>
              <a:gd name="T68" fmla="*/ 129 w 177"/>
              <a:gd name="T69" fmla="*/ 245 h 266"/>
              <a:gd name="T70" fmla="*/ 117 w 177"/>
              <a:gd name="T71" fmla="*/ 266 h 266"/>
              <a:gd name="T72" fmla="*/ 116 w 177"/>
              <a:gd name="T73" fmla="*/ 266 h 266"/>
              <a:gd name="T74" fmla="*/ 110 w 177"/>
              <a:gd name="T75" fmla="*/ 263 h 266"/>
              <a:gd name="T76" fmla="*/ 102 w 177"/>
              <a:gd name="T77" fmla="*/ 261 h 266"/>
              <a:gd name="T78" fmla="*/ 91 w 177"/>
              <a:gd name="T79" fmla="*/ 256 h 266"/>
              <a:gd name="T80" fmla="*/ 80 w 177"/>
              <a:gd name="T81" fmla="*/ 248 h 266"/>
              <a:gd name="T82" fmla="*/ 67 w 177"/>
              <a:gd name="T83" fmla="*/ 240 h 266"/>
              <a:gd name="T84" fmla="*/ 54 w 177"/>
              <a:gd name="T85" fmla="*/ 230 h 266"/>
              <a:gd name="T86" fmla="*/ 41 w 177"/>
              <a:gd name="T87" fmla="*/ 217 h 266"/>
              <a:gd name="T88" fmla="*/ 29 w 177"/>
              <a:gd name="T89" fmla="*/ 202 h 266"/>
              <a:gd name="T90" fmla="*/ 17 w 177"/>
              <a:gd name="T91" fmla="*/ 185 h 266"/>
              <a:gd name="T92" fmla="*/ 9 w 177"/>
              <a:gd name="T93" fmla="*/ 167 h 266"/>
              <a:gd name="T94" fmla="*/ 3 w 177"/>
              <a:gd name="T95" fmla="*/ 145 h 266"/>
              <a:gd name="T96" fmla="*/ 0 w 177"/>
              <a:gd name="T97" fmla="*/ 122 h 266"/>
              <a:gd name="T98" fmla="*/ 2 w 177"/>
              <a:gd name="T99" fmla="*/ 96 h 266"/>
              <a:gd name="T100" fmla="*/ 8 w 177"/>
              <a:gd name="T101" fmla="*/ 66 h 266"/>
              <a:gd name="T102" fmla="*/ 19 w 177"/>
              <a:gd name="T103" fmla="*/ 35 h 266"/>
              <a:gd name="T104" fmla="*/ 35 w 177"/>
              <a:gd name="T10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7" h="266">
                <a:moveTo>
                  <a:pt x="35" y="0"/>
                </a:moveTo>
                <a:lnTo>
                  <a:pt x="38" y="1"/>
                </a:lnTo>
                <a:lnTo>
                  <a:pt x="45" y="4"/>
                </a:lnTo>
                <a:lnTo>
                  <a:pt x="54" y="8"/>
                </a:lnTo>
                <a:lnTo>
                  <a:pt x="67" y="13"/>
                </a:lnTo>
                <a:lnTo>
                  <a:pt x="81" y="21"/>
                </a:lnTo>
                <a:lnTo>
                  <a:pt x="95" y="30"/>
                </a:lnTo>
                <a:lnTo>
                  <a:pt x="111" y="40"/>
                </a:lnTo>
                <a:lnTo>
                  <a:pt x="126" y="53"/>
                </a:lnTo>
                <a:lnTo>
                  <a:pt x="142" y="67"/>
                </a:lnTo>
                <a:lnTo>
                  <a:pt x="155" y="84"/>
                </a:lnTo>
                <a:lnTo>
                  <a:pt x="165" y="102"/>
                </a:lnTo>
                <a:lnTo>
                  <a:pt x="173" y="123"/>
                </a:lnTo>
                <a:lnTo>
                  <a:pt x="177" y="146"/>
                </a:lnTo>
                <a:lnTo>
                  <a:pt x="176" y="171"/>
                </a:lnTo>
                <a:lnTo>
                  <a:pt x="171" y="197"/>
                </a:lnTo>
                <a:lnTo>
                  <a:pt x="159" y="226"/>
                </a:lnTo>
                <a:lnTo>
                  <a:pt x="141" y="257"/>
                </a:lnTo>
                <a:lnTo>
                  <a:pt x="141" y="254"/>
                </a:lnTo>
                <a:lnTo>
                  <a:pt x="143" y="246"/>
                </a:lnTo>
                <a:lnTo>
                  <a:pt x="147" y="235"/>
                </a:lnTo>
                <a:lnTo>
                  <a:pt x="150" y="219"/>
                </a:lnTo>
                <a:lnTo>
                  <a:pt x="151" y="200"/>
                </a:lnTo>
                <a:lnTo>
                  <a:pt x="151" y="180"/>
                </a:lnTo>
                <a:lnTo>
                  <a:pt x="147" y="158"/>
                </a:lnTo>
                <a:lnTo>
                  <a:pt x="139" y="136"/>
                </a:lnTo>
                <a:lnTo>
                  <a:pt x="126" y="114"/>
                </a:lnTo>
                <a:lnTo>
                  <a:pt x="128" y="117"/>
                </a:lnTo>
                <a:lnTo>
                  <a:pt x="130" y="126"/>
                </a:lnTo>
                <a:lnTo>
                  <a:pt x="133" y="140"/>
                </a:lnTo>
                <a:lnTo>
                  <a:pt x="137" y="158"/>
                </a:lnTo>
                <a:lnTo>
                  <a:pt x="138" y="178"/>
                </a:lnTo>
                <a:lnTo>
                  <a:pt x="138" y="200"/>
                </a:lnTo>
                <a:lnTo>
                  <a:pt x="136" y="223"/>
                </a:lnTo>
                <a:lnTo>
                  <a:pt x="129" y="245"/>
                </a:lnTo>
                <a:lnTo>
                  <a:pt x="117" y="266"/>
                </a:lnTo>
                <a:lnTo>
                  <a:pt x="116" y="266"/>
                </a:lnTo>
                <a:lnTo>
                  <a:pt x="110" y="263"/>
                </a:lnTo>
                <a:lnTo>
                  <a:pt x="102" y="261"/>
                </a:lnTo>
                <a:lnTo>
                  <a:pt x="91" y="256"/>
                </a:lnTo>
                <a:lnTo>
                  <a:pt x="80" y="248"/>
                </a:lnTo>
                <a:lnTo>
                  <a:pt x="67" y="240"/>
                </a:lnTo>
                <a:lnTo>
                  <a:pt x="54" y="230"/>
                </a:lnTo>
                <a:lnTo>
                  <a:pt x="41" y="217"/>
                </a:lnTo>
                <a:lnTo>
                  <a:pt x="29" y="202"/>
                </a:lnTo>
                <a:lnTo>
                  <a:pt x="17" y="185"/>
                </a:lnTo>
                <a:lnTo>
                  <a:pt x="9" y="167"/>
                </a:lnTo>
                <a:lnTo>
                  <a:pt x="3" y="145"/>
                </a:lnTo>
                <a:lnTo>
                  <a:pt x="0" y="122"/>
                </a:lnTo>
                <a:lnTo>
                  <a:pt x="2" y="96"/>
                </a:lnTo>
                <a:lnTo>
                  <a:pt x="8" y="66"/>
                </a:lnTo>
                <a:lnTo>
                  <a:pt x="19" y="35"/>
                </a:lnTo>
                <a:lnTo>
                  <a:pt x="35" y="0"/>
                </a:lnTo>
                <a:close/>
              </a:path>
            </a:pathLst>
          </a:custGeom>
          <a:solidFill>
            <a:schemeClr val="accent4">
              <a:lumMod val="100000"/>
            </a:schemeClr>
          </a:solidFill>
          <a:ln w="0">
            <a:noFill/>
            <a:prstDash val="solid"/>
            <a:round/>
          </a:ln>
        </p:spPr>
        <p:txBody>
          <a:bodyPr anchor="ctr"/>
          <a:lstStyle/>
          <a:p>
            <a:pPr algn="ctr"/>
            <a:endParaRPr/>
          </a:p>
        </p:txBody>
      </p:sp>
      <p:sp>
        <p:nvSpPr>
          <p:cNvPr id="38" name="千图PPT彼岸天：ID 8661124库_任意多边形 37">
            <a:extLst>
              <a:ext uri="{FF2B5EF4-FFF2-40B4-BE49-F238E27FC236}">
                <a16:creationId xmlns:a16="http://schemas.microsoft.com/office/drawing/2014/main" id="{B4505789-5B53-48E0-A9BC-4A2F7A71AE0B}"/>
              </a:ext>
            </a:extLst>
          </p:cNvPr>
          <p:cNvSpPr/>
          <p:nvPr>
            <p:custDataLst>
              <p:tags r:id="rId22"/>
            </p:custDataLst>
          </p:nvPr>
        </p:nvSpPr>
        <p:spPr bwMode="auto">
          <a:xfrm>
            <a:off x="4842241" y="1792040"/>
            <a:ext cx="257036" cy="377743"/>
          </a:xfrm>
          <a:custGeom>
            <a:avLst/>
            <a:gdLst>
              <a:gd name="T0" fmla="*/ 149 w 177"/>
              <a:gd name="T1" fmla="*/ 0 h 256"/>
              <a:gd name="T2" fmla="*/ 151 w 177"/>
              <a:gd name="T3" fmla="*/ 3 h 256"/>
              <a:gd name="T4" fmla="*/ 153 w 177"/>
              <a:gd name="T5" fmla="*/ 9 h 256"/>
              <a:gd name="T6" fmla="*/ 157 w 177"/>
              <a:gd name="T7" fmla="*/ 18 h 256"/>
              <a:gd name="T8" fmla="*/ 162 w 177"/>
              <a:gd name="T9" fmla="*/ 31 h 256"/>
              <a:gd name="T10" fmla="*/ 166 w 177"/>
              <a:gd name="T11" fmla="*/ 47 h 256"/>
              <a:gd name="T12" fmla="*/ 172 w 177"/>
              <a:gd name="T13" fmla="*/ 64 h 256"/>
              <a:gd name="T14" fmla="*/ 174 w 177"/>
              <a:gd name="T15" fmla="*/ 82 h 256"/>
              <a:gd name="T16" fmla="*/ 177 w 177"/>
              <a:gd name="T17" fmla="*/ 103 h 256"/>
              <a:gd name="T18" fmla="*/ 177 w 177"/>
              <a:gd name="T19" fmla="*/ 123 h 256"/>
              <a:gd name="T20" fmla="*/ 174 w 177"/>
              <a:gd name="T21" fmla="*/ 144 h 256"/>
              <a:gd name="T22" fmla="*/ 168 w 177"/>
              <a:gd name="T23" fmla="*/ 165 h 256"/>
              <a:gd name="T24" fmla="*/ 159 w 177"/>
              <a:gd name="T25" fmla="*/ 184 h 256"/>
              <a:gd name="T26" fmla="*/ 146 w 177"/>
              <a:gd name="T27" fmla="*/ 203 h 256"/>
              <a:gd name="T28" fmla="*/ 129 w 177"/>
              <a:gd name="T29" fmla="*/ 219 h 256"/>
              <a:gd name="T30" fmla="*/ 105 w 177"/>
              <a:gd name="T31" fmla="*/ 235 h 256"/>
              <a:gd name="T32" fmla="*/ 77 w 177"/>
              <a:gd name="T33" fmla="*/ 247 h 256"/>
              <a:gd name="T34" fmla="*/ 42 w 177"/>
              <a:gd name="T35" fmla="*/ 256 h 256"/>
              <a:gd name="T36" fmla="*/ 44 w 177"/>
              <a:gd name="T37" fmla="*/ 255 h 256"/>
              <a:gd name="T38" fmla="*/ 52 w 177"/>
              <a:gd name="T39" fmla="*/ 251 h 256"/>
              <a:gd name="T40" fmla="*/ 62 w 177"/>
              <a:gd name="T41" fmla="*/ 244 h 256"/>
              <a:gd name="T42" fmla="*/ 75 w 177"/>
              <a:gd name="T43" fmla="*/ 235 h 256"/>
              <a:gd name="T44" fmla="*/ 90 w 177"/>
              <a:gd name="T45" fmla="*/ 223 h 256"/>
              <a:gd name="T46" fmla="*/ 104 w 177"/>
              <a:gd name="T47" fmla="*/ 209 h 256"/>
              <a:gd name="T48" fmla="*/ 117 w 177"/>
              <a:gd name="T49" fmla="*/ 191 h 256"/>
              <a:gd name="T50" fmla="*/ 126 w 177"/>
              <a:gd name="T51" fmla="*/ 169 h 256"/>
              <a:gd name="T52" fmla="*/ 133 w 177"/>
              <a:gd name="T53" fmla="*/ 144 h 256"/>
              <a:gd name="T54" fmla="*/ 131 w 177"/>
              <a:gd name="T55" fmla="*/ 148 h 256"/>
              <a:gd name="T56" fmla="*/ 127 w 177"/>
              <a:gd name="T57" fmla="*/ 156 h 256"/>
              <a:gd name="T58" fmla="*/ 120 w 177"/>
              <a:gd name="T59" fmla="*/ 168 h 256"/>
              <a:gd name="T60" fmla="*/ 109 w 177"/>
              <a:gd name="T61" fmla="*/ 183 h 256"/>
              <a:gd name="T62" fmla="*/ 96 w 177"/>
              <a:gd name="T63" fmla="*/ 199 h 256"/>
              <a:gd name="T64" fmla="*/ 81 w 177"/>
              <a:gd name="T65" fmla="*/ 214 h 256"/>
              <a:gd name="T66" fmla="*/ 62 w 177"/>
              <a:gd name="T67" fmla="*/ 229 h 256"/>
              <a:gd name="T68" fmla="*/ 42 w 177"/>
              <a:gd name="T69" fmla="*/ 240 h 256"/>
              <a:gd name="T70" fmla="*/ 18 w 177"/>
              <a:gd name="T71" fmla="*/ 247 h 256"/>
              <a:gd name="T72" fmla="*/ 18 w 177"/>
              <a:gd name="T73" fmla="*/ 244 h 256"/>
              <a:gd name="T74" fmla="*/ 16 w 177"/>
              <a:gd name="T75" fmla="*/ 239 h 256"/>
              <a:gd name="T76" fmla="*/ 12 w 177"/>
              <a:gd name="T77" fmla="*/ 230 h 256"/>
              <a:gd name="T78" fmla="*/ 8 w 177"/>
              <a:gd name="T79" fmla="*/ 217 h 256"/>
              <a:gd name="T80" fmla="*/ 4 w 177"/>
              <a:gd name="T81" fmla="*/ 203 h 256"/>
              <a:gd name="T82" fmla="*/ 1 w 177"/>
              <a:gd name="T83" fmla="*/ 186 h 256"/>
              <a:gd name="T84" fmla="*/ 0 w 177"/>
              <a:gd name="T85" fmla="*/ 168 h 256"/>
              <a:gd name="T86" fmla="*/ 0 w 177"/>
              <a:gd name="T87" fmla="*/ 148 h 256"/>
              <a:gd name="T88" fmla="*/ 4 w 177"/>
              <a:gd name="T89" fmla="*/ 127 h 256"/>
              <a:gd name="T90" fmla="*/ 9 w 177"/>
              <a:gd name="T91" fmla="*/ 107 h 256"/>
              <a:gd name="T92" fmla="*/ 19 w 177"/>
              <a:gd name="T93" fmla="*/ 86 h 256"/>
              <a:gd name="T94" fmla="*/ 35 w 177"/>
              <a:gd name="T95" fmla="*/ 66 h 256"/>
              <a:gd name="T96" fmla="*/ 55 w 177"/>
              <a:gd name="T97" fmla="*/ 47 h 256"/>
              <a:gd name="T98" fmla="*/ 79 w 177"/>
              <a:gd name="T99" fmla="*/ 30 h 256"/>
              <a:gd name="T100" fmla="*/ 112 w 177"/>
              <a:gd name="T101" fmla="*/ 14 h 256"/>
              <a:gd name="T102" fmla="*/ 149 w 177"/>
              <a:gd name="T10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6">
                <a:moveTo>
                  <a:pt x="149" y="0"/>
                </a:moveTo>
                <a:lnTo>
                  <a:pt x="151" y="3"/>
                </a:lnTo>
                <a:lnTo>
                  <a:pt x="153" y="9"/>
                </a:lnTo>
                <a:lnTo>
                  <a:pt x="157" y="18"/>
                </a:lnTo>
                <a:lnTo>
                  <a:pt x="162" y="31"/>
                </a:lnTo>
                <a:lnTo>
                  <a:pt x="166" y="47"/>
                </a:lnTo>
                <a:lnTo>
                  <a:pt x="172" y="64"/>
                </a:lnTo>
                <a:lnTo>
                  <a:pt x="174" y="82"/>
                </a:lnTo>
                <a:lnTo>
                  <a:pt x="177" y="103"/>
                </a:lnTo>
                <a:lnTo>
                  <a:pt x="177" y="123"/>
                </a:lnTo>
                <a:lnTo>
                  <a:pt x="174" y="144"/>
                </a:lnTo>
                <a:lnTo>
                  <a:pt x="168" y="165"/>
                </a:lnTo>
                <a:lnTo>
                  <a:pt x="159" y="184"/>
                </a:lnTo>
                <a:lnTo>
                  <a:pt x="146" y="203"/>
                </a:lnTo>
                <a:lnTo>
                  <a:pt x="129" y="219"/>
                </a:lnTo>
                <a:lnTo>
                  <a:pt x="105" y="235"/>
                </a:lnTo>
                <a:lnTo>
                  <a:pt x="77" y="247"/>
                </a:lnTo>
                <a:lnTo>
                  <a:pt x="42" y="256"/>
                </a:lnTo>
                <a:lnTo>
                  <a:pt x="44" y="255"/>
                </a:lnTo>
                <a:lnTo>
                  <a:pt x="52" y="251"/>
                </a:lnTo>
                <a:lnTo>
                  <a:pt x="62" y="244"/>
                </a:lnTo>
                <a:lnTo>
                  <a:pt x="75" y="235"/>
                </a:lnTo>
                <a:lnTo>
                  <a:pt x="90" y="223"/>
                </a:lnTo>
                <a:lnTo>
                  <a:pt x="104" y="209"/>
                </a:lnTo>
                <a:lnTo>
                  <a:pt x="117" y="191"/>
                </a:lnTo>
                <a:lnTo>
                  <a:pt x="126" y="169"/>
                </a:lnTo>
                <a:lnTo>
                  <a:pt x="133" y="144"/>
                </a:lnTo>
                <a:lnTo>
                  <a:pt x="131" y="148"/>
                </a:lnTo>
                <a:lnTo>
                  <a:pt x="127" y="156"/>
                </a:lnTo>
                <a:lnTo>
                  <a:pt x="120" y="168"/>
                </a:lnTo>
                <a:lnTo>
                  <a:pt x="109" y="183"/>
                </a:lnTo>
                <a:lnTo>
                  <a:pt x="96" y="199"/>
                </a:lnTo>
                <a:lnTo>
                  <a:pt x="81" y="214"/>
                </a:lnTo>
                <a:lnTo>
                  <a:pt x="62" y="229"/>
                </a:lnTo>
                <a:lnTo>
                  <a:pt x="42" y="240"/>
                </a:lnTo>
                <a:lnTo>
                  <a:pt x="18" y="247"/>
                </a:lnTo>
                <a:lnTo>
                  <a:pt x="18" y="244"/>
                </a:lnTo>
                <a:lnTo>
                  <a:pt x="16" y="239"/>
                </a:lnTo>
                <a:lnTo>
                  <a:pt x="12" y="230"/>
                </a:lnTo>
                <a:lnTo>
                  <a:pt x="8" y="217"/>
                </a:lnTo>
                <a:lnTo>
                  <a:pt x="4" y="203"/>
                </a:lnTo>
                <a:lnTo>
                  <a:pt x="1" y="186"/>
                </a:lnTo>
                <a:lnTo>
                  <a:pt x="0" y="168"/>
                </a:lnTo>
                <a:lnTo>
                  <a:pt x="0" y="148"/>
                </a:lnTo>
                <a:lnTo>
                  <a:pt x="4" y="127"/>
                </a:lnTo>
                <a:lnTo>
                  <a:pt x="9" y="107"/>
                </a:lnTo>
                <a:lnTo>
                  <a:pt x="19" y="86"/>
                </a:lnTo>
                <a:lnTo>
                  <a:pt x="35" y="66"/>
                </a:lnTo>
                <a:lnTo>
                  <a:pt x="55" y="47"/>
                </a:lnTo>
                <a:lnTo>
                  <a:pt x="79" y="30"/>
                </a:lnTo>
                <a:lnTo>
                  <a:pt x="112" y="14"/>
                </a:lnTo>
                <a:lnTo>
                  <a:pt x="149" y="0"/>
                </a:lnTo>
                <a:close/>
              </a:path>
            </a:pathLst>
          </a:custGeom>
          <a:solidFill>
            <a:schemeClr val="accent4">
              <a:lumMod val="100000"/>
            </a:schemeClr>
          </a:solidFill>
          <a:ln w="0">
            <a:noFill/>
            <a:prstDash val="solid"/>
            <a:round/>
          </a:ln>
        </p:spPr>
        <p:txBody>
          <a:bodyPr anchor="ctr"/>
          <a:lstStyle/>
          <a:p>
            <a:pPr algn="ctr"/>
            <a:endParaRPr/>
          </a:p>
        </p:txBody>
      </p:sp>
      <p:sp>
        <p:nvSpPr>
          <p:cNvPr id="39" name="千图PPT彼岸天：ID 8661124库_任意多边形 38">
            <a:extLst>
              <a:ext uri="{FF2B5EF4-FFF2-40B4-BE49-F238E27FC236}">
                <a16:creationId xmlns:a16="http://schemas.microsoft.com/office/drawing/2014/main" id="{591B42B9-288D-440D-BA5A-6EFCF5354E0C}"/>
              </a:ext>
            </a:extLst>
          </p:cNvPr>
          <p:cNvSpPr/>
          <p:nvPr>
            <p:custDataLst>
              <p:tags r:id="rId23"/>
            </p:custDataLst>
          </p:nvPr>
        </p:nvSpPr>
        <p:spPr bwMode="auto">
          <a:xfrm>
            <a:off x="5215452" y="2178636"/>
            <a:ext cx="387733" cy="261175"/>
          </a:xfrm>
          <a:custGeom>
            <a:avLst/>
            <a:gdLst>
              <a:gd name="T0" fmla="*/ 145 w 267"/>
              <a:gd name="T1" fmla="*/ 0 h 177"/>
              <a:gd name="T2" fmla="*/ 171 w 267"/>
              <a:gd name="T3" fmla="*/ 3 h 177"/>
              <a:gd name="T4" fmla="*/ 200 w 267"/>
              <a:gd name="T5" fmla="*/ 8 h 177"/>
              <a:gd name="T6" fmla="*/ 232 w 267"/>
              <a:gd name="T7" fmla="*/ 20 h 177"/>
              <a:gd name="T8" fmla="*/ 267 w 267"/>
              <a:gd name="T9" fmla="*/ 37 h 177"/>
              <a:gd name="T10" fmla="*/ 265 w 267"/>
              <a:gd name="T11" fmla="*/ 38 h 177"/>
              <a:gd name="T12" fmla="*/ 263 w 267"/>
              <a:gd name="T13" fmla="*/ 44 h 177"/>
              <a:gd name="T14" fmla="*/ 259 w 267"/>
              <a:gd name="T15" fmla="*/ 54 h 177"/>
              <a:gd name="T16" fmla="*/ 254 w 267"/>
              <a:gd name="T17" fmla="*/ 67 h 177"/>
              <a:gd name="T18" fmla="*/ 246 w 267"/>
              <a:gd name="T19" fmla="*/ 81 h 177"/>
              <a:gd name="T20" fmla="*/ 237 w 267"/>
              <a:gd name="T21" fmla="*/ 95 h 177"/>
              <a:gd name="T22" fmla="*/ 226 w 267"/>
              <a:gd name="T23" fmla="*/ 112 h 177"/>
              <a:gd name="T24" fmla="*/ 213 w 267"/>
              <a:gd name="T25" fmla="*/ 128 h 177"/>
              <a:gd name="T26" fmla="*/ 198 w 267"/>
              <a:gd name="T27" fmla="*/ 142 h 177"/>
              <a:gd name="T28" fmla="*/ 182 w 267"/>
              <a:gd name="T29" fmla="*/ 155 h 177"/>
              <a:gd name="T30" fmla="*/ 163 w 267"/>
              <a:gd name="T31" fmla="*/ 165 h 177"/>
              <a:gd name="T32" fmla="*/ 143 w 267"/>
              <a:gd name="T33" fmla="*/ 173 h 177"/>
              <a:gd name="T34" fmla="*/ 120 w 267"/>
              <a:gd name="T35" fmla="*/ 177 h 177"/>
              <a:gd name="T36" fmla="*/ 95 w 267"/>
              <a:gd name="T37" fmla="*/ 176 h 177"/>
              <a:gd name="T38" fmla="*/ 69 w 267"/>
              <a:gd name="T39" fmla="*/ 170 h 177"/>
              <a:gd name="T40" fmla="*/ 41 w 267"/>
              <a:gd name="T41" fmla="*/ 159 h 177"/>
              <a:gd name="T42" fmla="*/ 9 w 267"/>
              <a:gd name="T43" fmla="*/ 141 h 177"/>
              <a:gd name="T44" fmla="*/ 12 w 267"/>
              <a:gd name="T45" fmla="*/ 141 h 177"/>
              <a:gd name="T46" fmla="*/ 20 w 267"/>
              <a:gd name="T47" fmla="*/ 143 h 177"/>
              <a:gd name="T48" fmla="*/ 32 w 267"/>
              <a:gd name="T49" fmla="*/ 147 h 177"/>
              <a:gd name="T50" fmla="*/ 47 w 267"/>
              <a:gd name="T51" fmla="*/ 150 h 177"/>
              <a:gd name="T52" fmla="*/ 65 w 267"/>
              <a:gd name="T53" fmla="*/ 151 h 177"/>
              <a:gd name="T54" fmla="*/ 86 w 267"/>
              <a:gd name="T55" fmla="*/ 151 h 177"/>
              <a:gd name="T56" fmla="*/ 108 w 267"/>
              <a:gd name="T57" fmla="*/ 147 h 177"/>
              <a:gd name="T58" fmla="*/ 130 w 267"/>
              <a:gd name="T59" fmla="*/ 139 h 177"/>
              <a:gd name="T60" fmla="*/ 152 w 267"/>
              <a:gd name="T61" fmla="*/ 126 h 177"/>
              <a:gd name="T62" fmla="*/ 150 w 267"/>
              <a:gd name="T63" fmla="*/ 128 h 177"/>
              <a:gd name="T64" fmla="*/ 141 w 267"/>
              <a:gd name="T65" fmla="*/ 130 h 177"/>
              <a:gd name="T66" fmla="*/ 126 w 267"/>
              <a:gd name="T67" fmla="*/ 133 h 177"/>
              <a:gd name="T68" fmla="*/ 108 w 267"/>
              <a:gd name="T69" fmla="*/ 137 h 177"/>
              <a:gd name="T70" fmla="*/ 89 w 267"/>
              <a:gd name="T71" fmla="*/ 138 h 177"/>
              <a:gd name="T72" fmla="*/ 67 w 267"/>
              <a:gd name="T73" fmla="*/ 139 h 177"/>
              <a:gd name="T74" fmla="*/ 43 w 267"/>
              <a:gd name="T75" fmla="*/ 135 h 177"/>
              <a:gd name="T76" fmla="*/ 21 w 267"/>
              <a:gd name="T77" fmla="*/ 129 h 177"/>
              <a:gd name="T78" fmla="*/ 0 w 267"/>
              <a:gd name="T79" fmla="*/ 117 h 177"/>
              <a:gd name="T80" fmla="*/ 0 w 267"/>
              <a:gd name="T81" fmla="*/ 116 h 177"/>
              <a:gd name="T82" fmla="*/ 3 w 267"/>
              <a:gd name="T83" fmla="*/ 111 h 177"/>
              <a:gd name="T84" fmla="*/ 6 w 267"/>
              <a:gd name="T85" fmla="*/ 102 h 177"/>
              <a:gd name="T86" fmla="*/ 11 w 267"/>
              <a:gd name="T87" fmla="*/ 91 h 177"/>
              <a:gd name="T88" fmla="*/ 19 w 267"/>
              <a:gd name="T89" fmla="*/ 80 h 177"/>
              <a:gd name="T90" fmla="*/ 26 w 267"/>
              <a:gd name="T91" fmla="*/ 67 h 177"/>
              <a:gd name="T92" fmla="*/ 37 w 267"/>
              <a:gd name="T93" fmla="*/ 54 h 177"/>
              <a:gd name="T94" fmla="*/ 50 w 267"/>
              <a:gd name="T95" fmla="*/ 41 h 177"/>
              <a:gd name="T96" fmla="*/ 64 w 267"/>
              <a:gd name="T97" fmla="*/ 29 h 177"/>
              <a:gd name="T98" fmla="*/ 81 w 267"/>
              <a:gd name="T99" fmla="*/ 18 h 177"/>
              <a:gd name="T100" fmla="*/ 99 w 267"/>
              <a:gd name="T101" fmla="*/ 9 h 177"/>
              <a:gd name="T102" fmla="*/ 121 w 267"/>
              <a:gd name="T103" fmla="*/ 3 h 177"/>
              <a:gd name="T104" fmla="*/ 145 w 267"/>
              <a:gd name="T105"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7" h="177">
                <a:moveTo>
                  <a:pt x="145" y="0"/>
                </a:moveTo>
                <a:lnTo>
                  <a:pt x="171" y="3"/>
                </a:lnTo>
                <a:lnTo>
                  <a:pt x="200" y="8"/>
                </a:lnTo>
                <a:lnTo>
                  <a:pt x="232" y="20"/>
                </a:lnTo>
                <a:lnTo>
                  <a:pt x="267" y="37"/>
                </a:lnTo>
                <a:lnTo>
                  <a:pt x="265" y="38"/>
                </a:lnTo>
                <a:lnTo>
                  <a:pt x="263" y="44"/>
                </a:lnTo>
                <a:lnTo>
                  <a:pt x="259" y="54"/>
                </a:lnTo>
                <a:lnTo>
                  <a:pt x="254" y="67"/>
                </a:lnTo>
                <a:lnTo>
                  <a:pt x="246" y="81"/>
                </a:lnTo>
                <a:lnTo>
                  <a:pt x="237" y="95"/>
                </a:lnTo>
                <a:lnTo>
                  <a:pt x="226" y="112"/>
                </a:lnTo>
                <a:lnTo>
                  <a:pt x="213" y="128"/>
                </a:lnTo>
                <a:lnTo>
                  <a:pt x="198" y="142"/>
                </a:lnTo>
                <a:lnTo>
                  <a:pt x="182" y="155"/>
                </a:lnTo>
                <a:lnTo>
                  <a:pt x="163" y="165"/>
                </a:lnTo>
                <a:lnTo>
                  <a:pt x="143" y="173"/>
                </a:lnTo>
                <a:lnTo>
                  <a:pt x="120" y="177"/>
                </a:lnTo>
                <a:lnTo>
                  <a:pt x="95" y="176"/>
                </a:lnTo>
                <a:lnTo>
                  <a:pt x="69" y="170"/>
                </a:lnTo>
                <a:lnTo>
                  <a:pt x="41" y="159"/>
                </a:lnTo>
                <a:lnTo>
                  <a:pt x="9" y="141"/>
                </a:lnTo>
                <a:lnTo>
                  <a:pt x="12" y="141"/>
                </a:lnTo>
                <a:lnTo>
                  <a:pt x="20" y="143"/>
                </a:lnTo>
                <a:lnTo>
                  <a:pt x="32" y="147"/>
                </a:lnTo>
                <a:lnTo>
                  <a:pt x="47" y="150"/>
                </a:lnTo>
                <a:lnTo>
                  <a:pt x="65" y="151"/>
                </a:lnTo>
                <a:lnTo>
                  <a:pt x="86" y="151"/>
                </a:lnTo>
                <a:lnTo>
                  <a:pt x="108" y="147"/>
                </a:lnTo>
                <a:lnTo>
                  <a:pt x="130" y="139"/>
                </a:lnTo>
                <a:lnTo>
                  <a:pt x="152" y="126"/>
                </a:lnTo>
                <a:lnTo>
                  <a:pt x="150" y="128"/>
                </a:lnTo>
                <a:lnTo>
                  <a:pt x="141" y="130"/>
                </a:lnTo>
                <a:lnTo>
                  <a:pt x="126" y="133"/>
                </a:lnTo>
                <a:lnTo>
                  <a:pt x="108" y="137"/>
                </a:lnTo>
                <a:lnTo>
                  <a:pt x="89" y="138"/>
                </a:lnTo>
                <a:lnTo>
                  <a:pt x="67" y="139"/>
                </a:lnTo>
                <a:lnTo>
                  <a:pt x="43" y="135"/>
                </a:lnTo>
                <a:lnTo>
                  <a:pt x="21" y="129"/>
                </a:lnTo>
                <a:lnTo>
                  <a:pt x="0" y="117"/>
                </a:lnTo>
                <a:lnTo>
                  <a:pt x="0" y="116"/>
                </a:lnTo>
                <a:lnTo>
                  <a:pt x="3" y="111"/>
                </a:lnTo>
                <a:lnTo>
                  <a:pt x="6" y="102"/>
                </a:lnTo>
                <a:lnTo>
                  <a:pt x="11" y="91"/>
                </a:lnTo>
                <a:lnTo>
                  <a:pt x="19" y="80"/>
                </a:lnTo>
                <a:lnTo>
                  <a:pt x="26" y="67"/>
                </a:lnTo>
                <a:lnTo>
                  <a:pt x="37" y="54"/>
                </a:lnTo>
                <a:lnTo>
                  <a:pt x="50" y="41"/>
                </a:lnTo>
                <a:lnTo>
                  <a:pt x="64" y="29"/>
                </a:lnTo>
                <a:lnTo>
                  <a:pt x="81" y="18"/>
                </a:lnTo>
                <a:lnTo>
                  <a:pt x="99" y="9"/>
                </a:lnTo>
                <a:lnTo>
                  <a:pt x="121" y="3"/>
                </a:lnTo>
                <a:lnTo>
                  <a:pt x="145" y="0"/>
                </a:lnTo>
                <a:close/>
              </a:path>
            </a:pathLst>
          </a:custGeom>
          <a:solidFill>
            <a:schemeClr val="accent4">
              <a:lumMod val="100000"/>
            </a:schemeClr>
          </a:solidFill>
          <a:ln w="0">
            <a:noFill/>
            <a:prstDash val="solid"/>
            <a:round/>
          </a:ln>
        </p:spPr>
        <p:txBody>
          <a:bodyPr anchor="ctr"/>
          <a:lstStyle/>
          <a:p>
            <a:pPr algn="ctr"/>
            <a:endParaRPr/>
          </a:p>
        </p:txBody>
      </p:sp>
      <p:sp>
        <p:nvSpPr>
          <p:cNvPr id="40" name="千图PPT彼岸天：ID 8661124库_任意多边形 39">
            <a:extLst>
              <a:ext uri="{FF2B5EF4-FFF2-40B4-BE49-F238E27FC236}">
                <a16:creationId xmlns:a16="http://schemas.microsoft.com/office/drawing/2014/main" id="{1A585DD7-54C8-47C2-BBA1-F45E85C70D6E}"/>
              </a:ext>
            </a:extLst>
          </p:cNvPr>
          <p:cNvSpPr/>
          <p:nvPr>
            <p:custDataLst>
              <p:tags r:id="rId24"/>
            </p:custDataLst>
          </p:nvPr>
        </p:nvSpPr>
        <p:spPr bwMode="auto">
          <a:xfrm>
            <a:off x="5148652" y="2677376"/>
            <a:ext cx="386280" cy="258223"/>
          </a:xfrm>
          <a:custGeom>
            <a:avLst/>
            <a:gdLst>
              <a:gd name="T0" fmla="*/ 145 w 266"/>
              <a:gd name="T1" fmla="*/ 0 h 175"/>
              <a:gd name="T2" fmla="*/ 171 w 266"/>
              <a:gd name="T3" fmla="*/ 1 h 175"/>
              <a:gd name="T4" fmla="*/ 200 w 266"/>
              <a:gd name="T5" fmla="*/ 6 h 175"/>
              <a:gd name="T6" fmla="*/ 232 w 266"/>
              <a:gd name="T7" fmla="*/ 18 h 175"/>
              <a:gd name="T8" fmla="*/ 266 w 266"/>
              <a:gd name="T9" fmla="*/ 35 h 175"/>
              <a:gd name="T10" fmla="*/ 266 w 266"/>
              <a:gd name="T11" fmla="*/ 36 h 175"/>
              <a:gd name="T12" fmla="*/ 263 w 266"/>
              <a:gd name="T13" fmla="*/ 43 h 175"/>
              <a:gd name="T14" fmla="*/ 259 w 266"/>
              <a:gd name="T15" fmla="*/ 52 h 175"/>
              <a:gd name="T16" fmla="*/ 253 w 266"/>
              <a:gd name="T17" fmla="*/ 65 h 175"/>
              <a:gd name="T18" fmla="*/ 246 w 266"/>
              <a:gd name="T19" fmla="*/ 79 h 175"/>
              <a:gd name="T20" fmla="*/ 237 w 266"/>
              <a:gd name="T21" fmla="*/ 93 h 175"/>
              <a:gd name="T22" fmla="*/ 226 w 266"/>
              <a:gd name="T23" fmla="*/ 110 h 175"/>
              <a:gd name="T24" fmla="*/ 213 w 266"/>
              <a:gd name="T25" fmla="*/ 126 h 175"/>
              <a:gd name="T26" fmla="*/ 198 w 266"/>
              <a:gd name="T27" fmla="*/ 140 h 175"/>
              <a:gd name="T28" fmla="*/ 181 w 266"/>
              <a:gd name="T29" fmla="*/ 153 h 175"/>
              <a:gd name="T30" fmla="*/ 163 w 266"/>
              <a:gd name="T31" fmla="*/ 163 h 175"/>
              <a:gd name="T32" fmla="*/ 143 w 266"/>
              <a:gd name="T33" fmla="*/ 171 h 175"/>
              <a:gd name="T34" fmla="*/ 120 w 266"/>
              <a:gd name="T35" fmla="*/ 175 h 175"/>
              <a:gd name="T36" fmla="*/ 96 w 266"/>
              <a:gd name="T37" fmla="*/ 174 h 175"/>
              <a:gd name="T38" fmla="*/ 70 w 266"/>
              <a:gd name="T39" fmla="*/ 169 h 175"/>
              <a:gd name="T40" fmla="*/ 40 w 266"/>
              <a:gd name="T41" fmla="*/ 157 h 175"/>
              <a:gd name="T42" fmla="*/ 9 w 266"/>
              <a:gd name="T43" fmla="*/ 139 h 175"/>
              <a:gd name="T44" fmla="*/ 13 w 266"/>
              <a:gd name="T45" fmla="*/ 140 h 175"/>
              <a:gd name="T46" fmla="*/ 20 w 266"/>
              <a:gd name="T47" fmla="*/ 143 h 175"/>
              <a:gd name="T48" fmla="*/ 32 w 266"/>
              <a:gd name="T49" fmla="*/ 145 h 175"/>
              <a:gd name="T50" fmla="*/ 48 w 266"/>
              <a:gd name="T51" fmla="*/ 148 h 175"/>
              <a:gd name="T52" fmla="*/ 66 w 266"/>
              <a:gd name="T53" fmla="*/ 149 h 175"/>
              <a:gd name="T54" fmla="*/ 87 w 266"/>
              <a:gd name="T55" fmla="*/ 149 h 175"/>
              <a:gd name="T56" fmla="*/ 109 w 266"/>
              <a:gd name="T57" fmla="*/ 145 h 175"/>
              <a:gd name="T58" fmla="*/ 131 w 266"/>
              <a:gd name="T59" fmla="*/ 137 h 175"/>
              <a:gd name="T60" fmla="*/ 153 w 266"/>
              <a:gd name="T61" fmla="*/ 124 h 175"/>
              <a:gd name="T62" fmla="*/ 149 w 266"/>
              <a:gd name="T63" fmla="*/ 126 h 175"/>
              <a:gd name="T64" fmla="*/ 140 w 266"/>
              <a:gd name="T65" fmla="*/ 128 h 175"/>
              <a:gd name="T66" fmla="*/ 127 w 266"/>
              <a:gd name="T67" fmla="*/ 131 h 175"/>
              <a:gd name="T68" fmla="*/ 109 w 266"/>
              <a:gd name="T69" fmla="*/ 135 h 175"/>
              <a:gd name="T70" fmla="*/ 88 w 266"/>
              <a:gd name="T71" fmla="*/ 137 h 175"/>
              <a:gd name="T72" fmla="*/ 66 w 266"/>
              <a:gd name="T73" fmla="*/ 137 h 175"/>
              <a:gd name="T74" fmla="*/ 44 w 266"/>
              <a:gd name="T75" fmla="*/ 134 h 175"/>
              <a:gd name="T76" fmla="*/ 22 w 266"/>
              <a:gd name="T77" fmla="*/ 127 h 175"/>
              <a:gd name="T78" fmla="*/ 0 w 266"/>
              <a:gd name="T79" fmla="*/ 115 h 175"/>
              <a:gd name="T80" fmla="*/ 1 w 266"/>
              <a:gd name="T81" fmla="*/ 114 h 175"/>
              <a:gd name="T82" fmla="*/ 2 w 266"/>
              <a:gd name="T83" fmla="*/ 109 h 175"/>
              <a:gd name="T84" fmla="*/ 6 w 266"/>
              <a:gd name="T85" fmla="*/ 100 h 175"/>
              <a:gd name="T86" fmla="*/ 11 w 266"/>
              <a:gd name="T87" fmla="*/ 89 h 175"/>
              <a:gd name="T88" fmla="*/ 18 w 266"/>
              <a:gd name="T89" fmla="*/ 78 h 175"/>
              <a:gd name="T90" fmla="*/ 27 w 266"/>
              <a:gd name="T91" fmla="*/ 65 h 175"/>
              <a:gd name="T92" fmla="*/ 37 w 266"/>
              <a:gd name="T93" fmla="*/ 52 h 175"/>
              <a:gd name="T94" fmla="*/ 49 w 266"/>
              <a:gd name="T95" fmla="*/ 39 h 175"/>
              <a:gd name="T96" fmla="*/ 65 w 266"/>
              <a:gd name="T97" fmla="*/ 27 h 175"/>
              <a:gd name="T98" fmla="*/ 80 w 266"/>
              <a:gd name="T99" fmla="*/ 17 h 175"/>
              <a:gd name="T100" fmla="*/ 100 w 266"/>
              <a:gd name="T101" fmla="*/ 8 h 175"/>
              <a:gd name="T102" fmla="*/ 120 w 266"/>
              <a:gd name="T103" fmla="*/ 1 h 175"/>
              <a:gd name="T104" fmla="*/ 145 w 266"/>
              <a:gd name="T105"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6" h="175">
                <a:moveTo>
                  <a:pt x="145" y="0"/>
                </a:moveTo>
                <a:lnTo>
                  <a:pt x="171" y="1"/>
                </a:lnTo>
                <a:lnTo>
                  <a:pt x="200" y="6"/>
                </a:lnTo>
                <a:lnTo>
                  <a:pt x="232" y="18"/>
                </a:lnTo>
                <a:lnTo>
                  <a:pt x="266" y="35"/>
                </a:lnTo>
                <a:lnTo>
                  <a:pt x="266" y="36"/>
                </a:lnTo>
                <a:lnTo>
                  <a:pt x="263" y="43"/>
                </a:lnTo>
                <a:lnTo>
                  <a:pt x="259" y="52"/>
                </a:lnTo>
                <a:lnTo>
                  <a:pt x="253" y="65"/>
                </a:lnTo>
                <a:lnTo>
                  <a:pt x="246" y="79"/>
                </a:lnTo>
                <a:lnTo>
                  <a:pt x="237" y="93"/>
                </a:lnTo>
                <a:lnTo>
                  <a:pt x="226" y="110"/>
                </a:lnTo>
                <a:lnTo>
                  <a:pt x="213" y="126"/>
                </a:lnTo>
                <a:lnTo>
                  <a:pt x="198" y="140"/>
                </a:lnTo>
                <a:lnTo>
                  <a:pt x="181" y="153"/>
                </a:lnTo>
                <a:lnTo>
                  <a:pt x="163" y="163"/>
                </a:lnTo>
                <a:lnTo>
                  <a:pt x="143" y="171"/>
                </a:lnTo>
                <a:lnTo>
                  <a:pt x="120" y="175"/>
                </a:lnTo>
                <a:lnTo>
                  <a:pt x="96" y="174"/>
                </a:lnTo>
                <a:lnTo>
                  <a:pt x="70" y="169"/>
                </a:lnTo>
                <a:lnTo>
                  <a:pt x="40" y="157"/>
                </a:lnTo>
                <a:lnTo>
                  <a:pt x="9" y="139"/>
                </a:lnTo>
                <a:lnTo>
                  <a:pt x="13" y="140"/>
                </a:lnTo>
                <a:lnTo>
                  <a:pt x="20" y="143"/>
                </a:lnTo>
                <a:lnTo>
                  <a:pt x="32" y="145"/>
                </a:lnTo>
                <a:lnTo>
                  <a:pt x="48" y="148"/>
                </a:lnTo>
                <a:lnTo>
                  <a:pt x="66" y="149"/>
                </a:lnTo>
                <a:lnTo>
                  <a:pt x="87" y="149"/>
                </a:lnTo>
                <a:lnTo>
                  <a:pt x="109" y="145"/>
                </a:lnTo>
                <a:lnTo>
                  <a:pt x="131" y="137"/>
                </a:lnTo>
                <a:lnTo>
                  <a:pt x="153" y="124"/>
                </a:lnTo>
                <a:lnTo>
                  <a:pt x="149" y="126"/>
                </a:lnTo>
                <a:lnTo>
                  <a:pt x="140" y="128"/>
                </a:lnTo>
                <a:lnTo>
                  <a:pt x="127" y="131"/>
                </a:lnTo>
                <a:lnTo>
                  <a:pt x="109" y="135"/>
                </a:lnTo>
                <a:lnTo>
                  <a:pt x="88" y="137"/>
                </a:lnTo>
                <a:lnTo>
                  <a:pt x="66" y="137"/>
                </a:lnTo>
                <a:lnTo>
                  <a:pt x="44" y="134"/>
                </a:lnTo>
                <a:lnTo>
                  <a:pt x="22" y="127"/>
                </a:lnTo>
                <a:lnTo>
                  <a:pt x="0" y="115"/>
                </a:lnTo>
                <a:lnTo>
                  <a:pt x="1" y="114"/>
                </a:lnTo>
                <a:lnTo>
                  <a:pt x="2" y="109"/>
                </a:lnTo>
                <a:lnTo>
                  <a:pt x="6" y="100"/>
                </a:lnTo>
                <a:lnTo>
                  <a:pt x="11" y="89"/>
                </a:lnTo>
                <a:lnTo>
                  <a:pt x="18" y="78"/>
                </a:lnTo>
                <a:lnTo>
                  <a:pt x="27" y="65"/>
                </a:lnTo>
                <a:lnTo>
                  <a:pt x="37" y="52"/>
                </a:lnTo>
                <a:lnTo>
                  <a:pt x="49" y="39"/>
                </a:lnTo>
                <a:lnTo>
                  <a:pt x="65" y="27"/>
                </a:lnTo>
                <a:lnTo>
                  <a:pt x="80" y="17"/>
                </a:lnTo>
                <a:lnTo>
                  <a:pt x="100" y="8"/>
                </a:lnTo>
                <a:lnTo>
                  <a:pt x="120" y="1"/>
                </a:lnTo>
                <a:lnTo>
                  <a:pt x="145" y="0"/>
                </a:lnTo>
                <a:close/>
              </a:path>
            </a:pathLst>
          </a:custGeom>
          <a:solidFill>
            <a:schemeClr val="accent4">
              <a:lumMod val="100000"/>
            </a:schemeClr>
          </a:solidFill>
          <a:ln w="0">
            <a:noFill/>
            <a:prstDash val="solid"/>
            <a:round/>
          </a:ln>
        </p:spPr>
        <p:txBody>
          <a:bodyPr anchor="ctr"/>
          <a:lstStyle/>
          <a:p>
            <a:pPr algn="ctr"/>
            <a:endParaRPr/>
          </a:p>
        </p:txBody>
      </p:sp>
      <p:sp>
        <p:nvSpPr>
          <p:cNvPr id="41" name="千图PPT彼岸天：ID 8661124库_任意多边形 40">
            <a:extLst>
              <a:ext uri="{FF2B5EF4-FFF2-40B4-BE49-F238E27FC236}">
                <a16:creationId xmlns:a16="http://schemas.microsoft.com/office/drawing/2014/main" id="{DE89D8E7-EE96-4B88-9155-41F074A743DC}"/>
              </a:ext>
            </a:extLst>
          </p:cNvPr>
          <p:cNvSpPr/>
          <p:nvPr>
            <p:custDataLst>
              <p:tags r:id="rId25"/>
            </p:custDataLst>
          </p:nvPr>
        </p:nvSpPr>
        <p:spPr bwMode="auto">
          <a:xfrm>
            <a:off x="4850954" y="3019706"/>
            <a:ext cx="257036" cy="376268"/>
          </a:xfrm>
          <a:custGeom>
            <a:avLst/>
            <a:gdLst>
              <a:gd name="T0" fmla="*/ 151 w 177"/>
              <a:gd name="T1" fmla="*/ 0 h 255"/>
              <a:gd name="T2" fmla="*/ 153 w 177"/>
              <a:gd name="T3" fmla="*/ 2 h 255"/>
              <a:gd name="T4" fmla="*/ 155 w 177"/>
              <a:gd name="T5" fmla="*/ 8 h 255"/>
              <a:gd name="T6" fmla="*/ 159 w 177"/>
              <a:gd name="T7" fmla="*/ 18 h 255"/>
              <a:gd name="T8" fmla="*/ 163 w 177"/>
              <a:gd name="T9" fmla="*/ 30 h 255"/>
              <a:gd name="T10" fmla="*/ 168 w 177"/>
              <a:gd name="T11" fmla="*/ 46 h 255"/>
              <a:gd name="T12" fmla="*/ 172 w 177"/>
              <a:gd name="T13" fmla="*/ 63 h 255"/>
              <a:gd name="T14" fmla="*/ 176 w 177"/>
              <a:gd name="T15" fmla="*/ 82 h 255"/>
              <a:gd name="T16" fmla="*/ 177 w 177"/>
              <a:gd name="T17" fmla="*/ 101 h 255"/>
              <a:gd name="T18" fmla="*/ 177 w 177"/>
              <a:gd name="T19" fmla="*/ 122 h 255"/>
              <a:gd name="T20" fmla="*/ 175 w 177"/>
              <a:gd name="T21" fmla="*/ 143 h 255"/>
              <a:gd name="T22" fmla="*/ 169 w 177"/>
              <a:gd name="T23" fmla="*/ 164 h 255"/>
              <a:gd name="T24" fmla="*/ 160 w 177"/>
              <a:gd name="T25" fmla="*/ 183 h 255"/>
              <a:gd name="T26" fmla="*/ 147 w 177"/>
              <a:gd name="T27" fmla="*/ 203 h 255"/>
              <a:gd name="T28" fmla="*/ 129 w 177"/>
              <a:gd name="T29" fmla="*/ 220 h 255"/>
              <a:gd name="T30" fmla="*/ 107 w 177"/>
              <a:gd name="T31" fmla="*/ 234 h 255"/>
              <a:gd name="T32" fmla="*/ 77 w 177"/>
              <a:gd name="T33" fmla="*/ 246 h 255"/>
              <a:gd name="T34" fmla="*/ 43 w 177"/>
              <a:gd name="T35" fmla="*/ 255 h 255"/>
              <a:gd name="T36" fmla="*/ 46 w 177"/>
              <a:gd name="T37" fmla="*/ 255 h 255"/>
              <a:gd name="T38" fmla="*/ 52 w 177"/>
              <a:gd name="T39" fmla="*/ 251 h 255"/>
              <a:gd name="T40" fmla="*/ 64 w 177"/>
              <a:gd name="T41" fmla="*/ 244 h 255"/>
              <a:gd name="T42" fmla="*/ 77 w 177"/>
              <a:gd name="T43" fmla="*/ 235 h 255"/>
              <a:gd name="T44" fmla="*/ 91 w 177"/>
              <a:gd name="T45" fmla="*/ 224 h 255"/>
              <a:gd name="T46" fmla="*/ 104 w 177"/>
              <a:gd name="T47" fmla="*/ 208 h 255"/>
              <a:gd name="T48" fmla="*/ 117 w 177"/>
              <a:gd name="T49" fmla="*/ 190 h 255"/>
              <a:gd name="T50" fmla="*/ 128 w 177"/>
              <a:gd name="T51" fmla="*/ 169 h 255"/>
              <a:gd name="T52" fmla="*/ 134 w 177"/>
              <a:gd name="T53" fmla="*/ 144 h 255"/>
              <a:gd name="T54" fmla="*/ 133 w 177"/>
              <a:gd name="T55" fmla="*/ 147 h 255"/>
              <a:gd name="T56" fmla="*/ 128 w 177"/>
              <a:gd name="T57" fmla="*/ 155 h 255"/>
              <a:gd name="T58" fmla="*/ 121 w 177"/>
              <a:gd name="T59" fmla="*/ 168 h 255"/>
              <a:gd name="T60" fmla="*/ 111 w 177"/>
              <a:gd name="T61" fmla="*/ 182 h 255"/>
              <a:gd name="T62" fmla="*/ 98 w 177"/>
              <a:gd name="T63" fmla="*/ 198 h 255"/>
              <a:gd name="T64" fmla="*/ 82 w 177"/>
              <a:gd name="T65" fmla="*/ 214 h 255"/>
              <a:gd name="T66" fmla="*/ 64 w 177"/>
              <a:gd name="T67" fmla="*/ 227 h 255"/>
              <a:gd name="T68" fmla="*/ 43 w 177"/>
              <a:gd name="T69" fmla="*/ 239 h 255"/>
              <a:gd name="T70" fmla="*/ 20 w 177"/>
              <a:gd name="T71" fmla="*/ 246 h 255"/>
              <a:gd name="T72" fmla="*/ 19 w 177"/>
              <a:gd name="T73" fmla="*/ 243 h 255"/>
              <a:gd name="T74" fmla="*/ 16 w 177"/>
              <a:gd name="T75" fmla="*/ 238 h 255"/>
              <a:gd name="T76" fmla="*/ 13 w 177"/>
              <a:gd name="T77" fmla="*/ 229 h 255"/>
              <a:gd name="T78" fmla="*/ 10 w 177"/>
              <a:gd name="T79" fmla="*/ 217 h 255"/>
              <a:gd name="T80" fmla="*/ 6 w 177"/>
              <a:gd name="T81" fmla="*/ 201 h 255"/>
              <a:gd name="T82" fmla="*/ 2 w 177"/>
              <a:gd name="T83" fmla="*/ 185 h 255"/>
              <a:gd name="T84" fmla="*/ 0 w 177"/>
              <a:gd name="T85" fmla="*/ 166 h 255"/>
              <a:gd name="T86" fmla="*/ 2 w 177"/>
              <a:gd name="T87" fmla="*/ 147 h 255"/>
              <a:gd name="T88" fmla="*/ 4 w 177"/>
              <a:gd name="T89" fmla="*/ 127 h 255"/>
              <a:gd name="T90" fmla="*/ 11 w 177"/>
              <a:gd name="T91" fmla="*/ 107 h 255"/>
              <a:gd name="T92" fmla="*/ 21 w 177"/>
              <a:gd name="T93" fmla="*/ 86 h 255"/>
              <a:gd name="T94" fmla="*/ 36 w 177"/>
              <a:gd name="T95" fmla="*/ 65 h 255"/>
              <a:gd name="T96" fmla="*/ 55 w 177"/>
              <a:gd name="T97" fmla="*/ 47 h 255"/>
              <a:gd name="T98" fmla="*/ 81 w 177"/>
              <a:gd name="T99" fmla="*/ 29 h 255"/>
              <a:gd name="T100" fmla="*/ 112 w 177"/>
              <a:gd name="T101" fmla="*/ 13 h 255"/>
              <a:gd name="T102" fmla="*/ 151 w 177"/>
              <a:gd name="T10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5">
                <a:moveTo>
                  <a:pt x="151" y="0"/>
                </a:moveTo>
                <a:lnTo>
                  <a:pt x="153" y="2"/>
                </a:lnTo>
                <a:lnTo>
                  <a:pt x="155" y="8"/>
                </a:lnTo>
                <a:lnTo>
                  <a:pt x="159" y="18"/>
                </a:lnTo>
                <a:lnTo>
                  <a:pt x="163" y="30"/>
                </a:lnTo>
                <a:lnTo>
                  <a:pt x="168" y="46"/>
                </a:lnTo>
                <a:lnTo>
                  <a:pt x="172" y="63"/>
                </a:lnTo>
                <a:lnTo>
                  <a:pt x="176" y="82"/>
                </a:lnTo>
                <a:lnTo>
                  <a:pt x="177" y="101"/>
                </a:lnTo>
                <a:lnTo>
                  <a:pt x="177" y="122"/>
                </a:lnTo>
                <a:lnTo>
                  <a:pt x="175" y="143"/>
                </a:lnTo>
                <a:lnTo>
                  <a:pt x="169" y="164"/>
                </a:lnTo>
                <a:lnTo>
                  <a:pt x="160" y="183"/>
                </a:lnTo>
                <a:lnTo>
                  <a:pt x="147" y="203"/>
                </a:lnTo>
                <a:lnTo>
                  <a:pt x="129" y="220"/>
                </a:lnTo>
                <a:lnTo>
                  <a:pt x="107" y="234"/>
                </a:lnTo>
                <a:lnTo>
                  <a:pt x="77" y="246"/>
                </a:lnTo>
                <a:lnTo>
                  <a:pt x="43" y="255"/>
                </a:lnTo>
                <a:lnTo>
                  <a:pt x="46" y="255"/>
                </a:lnTo>
                <a:lnTo>
                  <a:pt x="52" y="251"/>
                </a:lnTo>
                <a:lnTo>
                  <a:pt x="64" y="244"/>
                </a:lnTo>
                <a:lnTo>
                  <a:pt x="77" y="235"/>
                </a:lnTo>
                <a:lnTo>
                  <a:pt x="91" y="224"/>
                </a:lnTo>
                <a:lnTo>
                  <a:pt x="104" y="208"/>
                </a:lnTo>
                <a:lnTo>
                  <a:pt x="117" y="190"/>
                </a:lnTo>
                <a:lnTo>
                  <a:pt x="128" y="169"/>
                </a:lnTo>
                <a:lnTo>
                  <a:pt x="134" y="144"/>
                </a:lnTo>
                <a:lnTo>
                  <a:pt x="133" y="147"/>
                </a:lnTo>
                <a:lnTo>
                  <a:pt x="128" y="155"/>
                </a:lnTo>
                <a:lnTo>
                  <a:pt x="121" y="168"/>
                </a:lnTo>
                <a:lnTo>
                  <a:pt x="111" y="182"/>
                </a:lnTo>
                <a:lnTo>
                  <a:pt x="98" y="198"/>
                </a:lnTo>
                <a:lnTo>
                  <a:pt x="82" y="214"/>
                </a:lnTo>
                <a:lnTo>
                  <a:pt x="64" y="227"/>
                </a:lnTo>
                <a:lnTo>
                  <a:pt x="43" y="239"/>
                </a:lnTo>
                <a:lnTo>
                  <a:pt x="20" y="246"/>
                </a:lnTo>
                <a:lnTo>
                  <a:pt x="19" y="243"/>
                </a:lnTo>
                <a:lnTo>
                  <a:pt x="16" y="238"/>
                </a:lnTo>
                <a:lnTo>
                  <a:pt x="13" y="229"/>
                </a:lnTo>
                <a:lnTo>
                  <a:pt x="10" y="217"/>
                </a:lnTo>
                <a:lnTo>
                  <a:pt x="6" y="201"/>
                </a:lnTo>
                <a:lnTo>
                  <a:pt x="2" y="185"/>
                </a:lnTo>
                <a:lnTo>
                  <a:pt x="0" y="166"/>
                </a:lnTo>
                <a:lnTo>
                  <a:pt x="2" y="147"/>
                </a:lnTo>
                <a:lnTo>
                  <a:pt x="4" y="127"/>
                </a:lnTo>
                <a:lnTo>
                  <a:pt x="11" y="107"/>
                </a:lnTo>
                <a:lnTo>
                  <a:pt x="21" y="86"/>
                </a:lnTo>
                <a:lnTo>
                  <a:pt x="36" y="65"/>
                </a:lnTo>
                <a:lnTo>
                  <a:pt x="55" y="47"/>
                </a:lnTo>
                <a:lnTo>
                  <a:pt x="81" y="29"/>
                </a:lnTo>
                <a:lnTo>
                  <a:pt x="112" y="13"/>
                </a:lnTo>
                <a:lnTo>
                  <a:pt x="151" y="0"/>
                </a:lnTo>
                <a:close/>
              </a:path>
            </a:pathLst>
          </a:custGeom>
          <a:solidFill>
            <a:schemeClr val="accent4">
              <a:lumMod val="100000"/>
            </a:schemeClr>
          </a:solidFill>
          <a:ln w="0">
            <a:noFill/>
            <a:prstDash val="solid"/>
            <a:round/>
          </a:ln>
        </p:spPr>
        <p:txBody>
          <a:bodyPr anchor="ctr"/>
          <a:lstStyle/>
          <a:p>
            <a:pPr algn="ctr"/>
            <a:endParaRPr/>
          </a:p>
        </p:txBody>
      </p:sp>
      <p:sp>
        <p:nvSpPr>
          <p:cNvPr id="42" name="千图PPT彼岸天：ID 8661124库_任意多边形 41">
            <a:extLst>
              <a:ext uri="{FF2B5EF4-FFF2-40B4-BE49-F238E27FC236}">
                <a16:creationId xmlns:a16="http://schemas.microsoft.com/office/drawing/2014/main" id="{EA773DFC-8EA1-4832-923A-24EFF340E777}"/>
              </a:ext>
            </a:extLst>
          </p:cNvPr>
          <p:cNvSpPr/>
          <p:nvPr>
            <p:custDataLst>
              <p:tags r:id="rId26"/>
            </p:custDataLst>
          </p:nvPr>
        </p:nvSpPr>
        <p:spPr bwMode="auto">
          <a:xfrm>
            <a:off x="5341791" y="3280880"/>
            <a:ext cx="387733" cy="259699"/>
          </a:xfrm>
          <a:custGeom>
            <a:avLst/>
            <a:gdLst>
              <a:gd name="T0" fmla="*/ 145 w 267"/>
              <a:gd name="T1" fmla="*/ 0 h 176"/>
              <a:gd name="T2" fmla="*/ 171 w 267"/>
              <a:gd name="T3" fmla="*/ 2 h 176"/>
              <a:gd name="T4" fmla="*/ 201 w 267"/>
              <a:gd name="T5" fmla="*/ 8 h 176"/>
              <a:gd name="T6" fmla="*/ 232 w 267"/>
              <a:gd name="T7" fmla="*/ 19 h 176"/>
              <a:gd name="T8" fmla="*/ 267 w 267"/>
              <a:gd name="T9" fmla="*/ 35 h 176"/>
              <a:gd name="T10" fmla="*/ 266 w 267"/>
              <a:gd name="T11" fmla="*/ 37 h 176"/>
              <a:gd name="T12" fmla="*/ 263 w 267"/>
              <a:gd name="T13" fmla="*/ 44 h 176"/>
              <a:gd name="T14" fmla="*/ 259 w 267"/>
              <a:gd name="T15" fmla="*/ 53 h 176"/>
              <a:gd name="T16" fmla="*/ 254 w 267"/>
              <a:gd name="T17" fmla="*/ 66 h 176"/>
              <a:gd name="T18" fmla="*/ 246 w 267"/>
              <a:gd name="T19" fmla="*/ 80 h 176"/>
              <a:gd name="T20" fmla="*/ 237 w 267"/>
              <a:gd name="T21" fmla="*/ 95 h 176"/>
              <a:gd name="T22" fmla="*/ 227 w 267"/>
              <a:gd name="T23" fmla="*/ 111 h 176"/>
              <a:gd name="T24" fmla="*/ 214 w 267"/>
              <a:gd name="T25" fmla="*/ 127 h 176"/>
              <a:gd name="T26" fmla="*/ 199 w 267"/>
              <a:gd name="T27" fmla="*/ 141 h 176"/>
              <a:gd name="T28" fmla="*/ 182 w 267"/>
              <a:gd name="T29" fmla="*/ 154 h 176"/>
              <a:gd name="T30" fmla="*/ 164 w 267"/>
              <a:gd name="T31" fmla="*/ 165 h 176"/>
              <a:gd name="T32" fmla="*/ 143 w 267"/>
              <a:gd name="T33" fmla="*/ 172 h 176"/>
              <a:gd name="T34" fmla="*/ 121 w 267"/>
              <a:gd name="T35" fmla="*/ 176 h 176"/>
              <a:gd name="T36" fmla="*/ 97 w 267"/>
              <a:gd name="T37" fmla="*/ 175 h 176"/>
              <a:gd name="T38" fmla="*/ 69 w 267"/>
              <a:gd name="T39" fmla="*/ 170 h 176"/>
              <a:gd name="T40" fmla="*/ 41 w 267"/>
              <a:gd name="T41" fmla="*/ 158 h 176"/>
              <a:gd name="T42" fmla="*/ 10 w 267"/>
              <a:gd name="T43" fmla="*/ 140 h 176"/>
              <a:gd name="T44" fmla="*/ 12 w 267"/>
              <a:gd name="T45" fmla="*/ 140 h 176"/>
              <a:gd name="T46" fmla="*/ 20 w 267"/>
              <a:gd name="T47" fmla="*/ 143 h 176"/>
              <a:gd name="T48" fmla="*/ 32 w 267"/>
              <a:gd name="T49" fmla="*/ 146 h 176"/>
              <a:gd name="T50" fmla="*/ 47 w 267"/>
              <a:gd name="T51" fmla="*/ 149 h 176"/>
              <a:gd name="T52" fmla="*/ 67 w 267"/>
              <a:gd name="T53" fmla="*/ 150 h 176"/>
              <a:gd name="T54" fmla="*/ 86 w 267"/>
              <a:gd name="T55" fmla="*/ 150 h 176"/>
              <a:gd name="T56" fmla="*/ 108 w 267"/>
              <a:gd name="T57" fmla="*/ 146 h 176"/>
              <a:gd name="T58" fmla="*/ 130 w 267"/>
              <a:gd name="T59" fmla="*/ 139 h 176"/>
              <a:gd name="T60" fmla="*/ 152 w 267"/>
              <a:gd name="T61" fmla="*/ 126 h 176"/>
              <a:gd name="T62" fmla="*/ 150 w 267"/>
              <a:gd name="T63" fmla="*/ 127 h 176"/>
              <a:gd name="T64" fmla="*/ 141 w 267"/>
              <a:gd name="T65" fmla="*/ 130 h 176"/>
              <a:gd name="T66" fmla="*/ 126 w 267"/>
              <a:gd name="T67" fmla="*/ 132 h 176"/>
              <a:gd name="T68" fmla="*/ 110 w 267"/>
              <a:gd name="T69" fmla="*/ 136 h 176"/>
              <a:gd name="T70" fmla="*/ 89 w 267"/>
              <a:gd name="T71" fmla="*/ 137 h 176"/>
              <a:gd name="T72" fmla="*/ 67 w 267"/>
              <a:gd name="T73" fmla="*/ 137 h 176"/>
              <a:gd name="T74" fmla="*/ 43 w 267"/>
              <a:gd name="T75" fmla="*/ 135 h 176"/>
              <a:gd name="T76" fmla="*/ 21 w 267"/>
              <a:gd name="T77" fmla="*/ 128 h 176"/>
              <a:gd name="T78" fmla="*/ 0 w 267"/>
              <a:gd name="T79" fmla="*/ 117 h 176"/>
              <a:gd name="T80" fmla="*/ 0 w 267"/>
              <a:gd name="T81" fmla="*/ 115 h 176"/>
              <a:gd name="T82" fmla="*/ 3 w 267"/>
              <a:gd name="T83" fmla="*/ 110 h 176"/>
              <a:gd name="T84" fmla="*/ 7 w 267"/>
              <a:gd name="T85" fmla="*/ 101 h 176"/>
              <a:gd name="T86" fmla="*/ 12 w 267"/>
              <a:gd name="T87" fmla="*/ 91 h 176"/>
              <a:gd name="T88" fmla="*/ 19 w 267"/>
              <a:gd name="T89" fmla="*/ 79 h 176"/>
              <a:gd name="T90" fmla="*/ 26 w 267"/>
              <a:gd name="T91" fmla="*/ 66 h 176"/>
              <a:gd name="T92" fmla="*/ 37 w 267"/>
              <a:gd name="T93" fmla="*/ 53 h 176"/>
              <a:gd name="T94" fmla="*/ 50 w 267"/>
              <a:gd name="T95" fmla="*/ 40 h 176"/>
              <a:gd name="T96" fmla="*/ 64 w 267"/>
              <a:gd name="T97" fmla="*/ 28 h 176"/>
              <a:gd name="T98" fmla="*/ 81 w 267"/>
              <a:gd name="T99" fmla="*/ 18 h 176"/>
              <a:gd name="T100" fmla="*/ 99 w 267"/>
              <a:gd name="T101" fmla="*/ 9 h 176"/>
              <a:gd name="T102" fmla="*/ 121 w 267"/>
              <a:gd name="T103" fmla="*/ 2 h 176"/>
              <a:gd name="T104" fmla="*/ 145 w 267"/>
              <a:gd name="T105"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7" h="176">
                <a:moveTo>
                  <a:pt x="145" y="0"/>
                </a:moveTo>
                <a:lnTo>
                  <a:pt x="171" y="2"/>
                </a:lnTo>
                <a:lnTo>
                  <a:pt x="201" y="8"/>
                </a:lnTo>
                <a:lnTo>
                  <a:pt x="232" y="19"/>
                </a:lnTo>
                <a:lnTo>
                  <a:pt x="267" y="35"/>
                </a:lnTo>
                <a:lnTo>
                  <a:pt x="266" y="37"/>
                </a:lnTo>
                <a:lnTo>
                  <a:pt x="263" y="44"/>
                </a:lnTo>
                <a:lnTo>
                  <a:pt x="259" y="53"/>
                </a:lnTo>
                <a:lnTo>
                  <a:pt x="254" y="66"/>
                </a:lnTo>
                <a:lnTo>
                  <a:pt x="246" y="80"/>
                </a:lnTo>
                <a:lnTo>
                  <a:pt x="237" y="95"/>
                </a:lnTo>
                <a:lnTo>
                  <a:pt x="227" y="111"/>
                </a:lnTo>
                <a:lnTo>
                  <a:pt x="214" y="127"/>
                </a:lnTo>
                <a:lnTo>
                  <a:pt x="199" y="141"/>
                </a:lnTo>
                <a:lnTo>
                  <a:pt x="182" y="154"/>
                </a:lnTo>
                <a:lnTo>
                  <a:pt x="164" y="165"/>
                </a:lnTo>
                <a:lnTo>
                  <a:pt x="143" y="172"/>
                </a:lnTo>
                <a:lnTo>
                  <a:pt x="121" y="176"/>
                </a:lnTo>
                <a:lnTo>
                  <a:pt x="97" y="175"/>
                </a:lnTo>
                <a:lnTo>
                  <a:pt x="69" y="170"/>
                </a:lnTo>
                <a:lnTo>
                  <a:pt x="41" y="158"/>
                </a:lnTo>
                <a:lnTo>
                  <a:pt x="10" y="140"/>
                </a:lnTo>
                <a:lnTo>
                  <a:pt x="12" y="140"/>
                </a:lnTo>
                <a:lnTo>
                  <a:pt x="20" y="143"/>
                </a:lnTo>
                <a:lnTo>
                  <a:pt x="32" y="146"/>
                </a:lnTo>
                <a:lnTo>
                  <a:pt x="47" y="149"/>
                </a:lnTo>
                <a:lnTo>
                  <a:pt x="67" y="150"/>
                </a:lnTo>
                <a:lnTo>
                  <a:pt x="86" y="150"/>
                </a:lnTo>
                <a:lnTo>
                  <a:pt x="108" y="146"/>
                </a:lnTo>
                <a:lnTo>
                  <a:pt x="130" y="139"/>
                </a:lnTo>
                <a:lnTo>
                  <a:pt x="152" y="126"/>
                </a:lnTo>
                <a:lnTo>
                  <a:pt x="150" y="127"/>
                </a:lnTo>
                <a:lnTo>
                  <a:pt x="141" y="130"/>
                </a:lnTo>
                <a:lnTo>
                  <a:pt x="126" y="132"/>
                </a:lnTo>
                <a:lnTo>
                  <a:pt x="110" y="136"/>
                </a:lnTo>
                <a:lnTo>
                  <a:pt x="89" y="137"/>
                </a:lnTo>
                <a:lnTo>
                  <a:pt x="67" y="137"/>
                </a:lnTo>
                <a:lnTo>
                  <a:pt x="43" y="135"/>
                </a:lnTo>
                <a:lnTo>
                  <a:pt x="21" y="128"/>
                </a:lnTo>
                <a:lnTo>
                  <a:pt x="0" y="117"/>
                </a:lnTo>
                <a:lnTo>
                  <a:pt x="0" y="115"/>
                </a:lnTo>
                <a:lnTo>
                  <a:pt x="3" y="110"/>
                </a:lnTo>
                <a:lnTo>
                  <a:pt x="7" y="101"/>
                </a:lnTo>
                <a:lnTo>
                  <a:pt x="12" y="91"/>
                </a:lnTo>
                <a:lnTo>
                  <a:pt x="19" y="79"/>
                </a:lnTo>
                <a:lnTo>
                  <a:pt x="26" y="66"/>
                </a:lnTo>
                <a:lnTo>
                  <a:pt x="37" y="53"/>
                </a:lnTo>
                <a:lnTo>
                  <a:pt x="50" y="40"/>
                </a:lnTo>
                <a:lnTo>
                  <a:pt x="64" y="28"/>
                </a:lnTo>
                <a:lnTo>
                  <a:pt x="81" y="18"/>
                </a:lnTo>
                <a:lnTo>
                  <a:pt x="99" y="9"/>
                </a:lnTo>
                <a:lnTo>
                  <a:pt x="121" y="2"/>
                </a:lnTo>
                <a:lnTo>
                  <a:pt x="145" y="0"/>
                </a:lnTo>
                <a:close/>
              </a:path>
            </a:pathLst>
          </a:custGeom>
          <a:solidFill>
            <a:schemeClr val="accent4">
              <a:lumMod val="100000"/>
            </a:schemeClr>
          </a:solidFill>
          <a:ln w="0">
            <a:noFill/>
            <a:prstDash val="solid"/>
            <a:round/>
          </a:ln>
        </p:spPr>
        <p:txBody>
          <a:bodyPr anchor="ctr"/>
          <a:lstStyle/>
          <a:p>
            <a:pPr algn="ctr"/>
            <a:endParaRPr/>
          </a:p>
        </p:txBody>
      </p:sp>
      <p:sp>
        <p:nvSpPr>
          <p:cNvPr id="43" name="千图PPT彼岸天：ID 8661124库_任意多边形 42">
            <a:extLst>
              <a:ext uri="{FF2B5EF4-FFF2-40B4-BE49-F238E27FC236}">
                <a16:creationId xmlns:a16="http://schemas.microsoft.com/office/drawing/2014/main" id="{D9CA4729-F5FC-4096-94FD-8CC49184BB5B}"/>
              </a:ext>
            </a:extLst>
          </p:cNvPr>
          <p:cNvSpPr/>
          <p:nvPr>
            <p:custDataLst>
              <p:tags r:id="rId27"/>
            </p:custDataLst>
          </p:nvPr>
        </p:nvSpPr>
        <p:spPr bwMode="auto">
          <a:xfrm>
            <a:off x="5042642" y="3753059"/>
            <a:ext cx="371758" cy="261175"/>
          </a:xfrm>
          <a:custGeom>
            <a:avLst/>
            <a:gdLst>
              <a:gd name="T0" fmla="*/ 89 w 256"/>
              <a:gd name="T1" fmla="*/ 0 h 177"/>
              <a:gd name="T2" fmla="*/ 109 w 256"/>
              <a:gd name="T3" fmla="*/ 2 h 177"/>
              <a:gd name="T4" fmla="*/ 128 w 256"/>
              <a:gd name="T5" fmla="*/ 4 h 177"/>
              <a:gd name="T6" fmla="*/ 149 w 256"/>
              <a:gd name="T7" fmla="*/ 11 h 177"/>
              <a:gd name="T8" fmla="*/ 170 w 256"/>
              <a:gd name="T9" fmla="*/ 21 h 177"/>
              <a:gd name="T10" fmla="*/ 190 w 256"/>
              <a:gd name="T11" fmla="*/ 35 h 177"/>
              <a:gd name="T12" fmla="*/ 209 w 256"/>
              <a:gd name="T13" fmla="*/ 55 h 177"/>
              <a:gd name="T14" fmla="*/ 227 w 256"/>
              <a:gd name="T15" fmla="*/ 81 h 177"/>
              <a:gd name="T16" fmla="*/ 243 w 256"/>
              <a:gd name="T17" fmla="*/ 112 h 177"/>
              <a:gd name="T18" fmla="*/ 256 w 256"/>
              <a:gd name="T19" fmla="*/ 151 h 177"/>
              <a:gd name="T20" fmla="*/ 253 w 256"/>
              <a:gd name="T21" fmla="*/ 151 h 177"/>
              <a:gd name="T22" fmla="*/ 248 w 256"/>
              <a:gd name="T23" fmla="*/ 155 h 177"/>
              <a:gd name="T24" fmla="*/ 238 w 256"/>
              <a:gd name="T25" fmla="*/ 159 h 177"/>
              <a:gd name="T26" fmla="*/ 226 w 256"/>
              <a:gd name="T27" fmla="*/ 163 h 177"/>
              <a:gd name="T28" fmla="*/ 210 w 256"/>
              <a:gd name="T29" fmla="*/ 168 h 177"/>
              <a:gd name="T30" fmla="*/ 193 w 256"/>
              <a:gd name="T31" fmla="*/ 172 h 177"/>
              <a:gd name="T32" fmla="*/ 174 w 256"/>
              <a:gd name="T33" fmla="*/ 176 h 177"/>
              <a:gd name="T34" fmla="*/ 154 w 256"/>
              <a:gd name="T35" fmla="*/ 177 h 177"/>
              <a:gd name="T36" fmla="*/ 134 w 256"/>
              <a:gd name="T37" fmla="*/ 177 h 177"/>
              <a:gd name="T38" fmla="*/ 113 w 256"/>
              <a:gd name="T39" fmla="*/ 174 h 177"/>
              <a:gd name="T40" fmla="*/ 92 w 256"/>
              <a:gd name="T41" fmla="*/ 169 h 177"/>
              <a:gd name="T42" fmla="*/ 71 w 256"/>
              <a:gd name="T43" fmla="*/ 160 h 177"/>
              <a:gd name="T44" fmla="*/ 53 w 256"/>
              <a:gd name="T45" fmla="*/ 147 h 177"/>
              <a:gd name="T46" fmla="*/ 36 w 256"/>
              <a:gd name="T47" fmla="*/ 129 h 177"/>
              <a:gd name="T48" fmla="*/ 22 w 256"/>
              <a:gd name="T49" fmla="*/ 106 h 177"/>
              <a:gd name="T50" fmla="*/ 9 w 256"/>
              <a:gd name="T51" fmla="*/ 77 h 177"/>
              <a:gd name="T52" fmla="*/ 0 w 256"/>
              <a:gd name="T53" fmla="*/ 42 h 177"/>
              <a:gd name="T54" fmla="*/ 1 w 256"/>
              <a:gd name="T55" fmla="*/ 45 h 177"/>
              <a:gd name="T56" fmla="*/ 5 w 256"/>
              <a:gd name="T57" fmla="*/ 52 h 177"/>
              <a:gd name="T58" fmla="*/ 11 w 256"/>
              <a:gd name="T59" fmla="*/ 63 h 177"/>
              <a:gd name="T60" fmla="*/ 21 w 256"/>
              <a:gd name="T61" fmla="*/ 77 h 177"/>
              <a:gd name="T62" fmla="*/ 32 w 256"/>
              <a:gd name="T63" fmla="*/ 90 h 177"/>
              <a:gd name="T64" fmla="*/ 48 w 256"/>
              <a:gd name="T65" fmla="*/ 104 h 177"/>
              <a:gd name="T66" fmla="*/ 66 w 256"/>
              <a:gd name="T67" fmla="*/ 117 h 177"/>
              <a:gd name="T68" fmla="*/ 87 w 256"/>
              <a:gd name="T69" fmla="*/ 128 h 177"/>
              <a:gd name="T70" fmla="*/ 112 w 256"/>
              <a:gd name="T71" fmla="*/ 134 h 177"/>
              <a:gd name="T72" fmla="*/ 109 w 256"/>
              <a:gd name="T73" fmla="*/ 133 h 177"/>
              <a:gd name="T74" fmla="*/ 100 w 256"/>
              <a:gd name="T75" fmla="*/ 128 h 177"/>
              <a:gd name="T76" fmla="*/ 88 w 256"/>
              <a:gd name="T77" fmla="*/ 120 h 177"/>
              <a:gd name="T78" fmla="*/ 74 w 256"/>
              <a:gd name="T79" fmla="*/ 111 h 177"/>
              <a:gd name="T80" fmla="*/ 57 w 256"/>
              <a:gd name="T81" fmla="*/ 98 h 177"/>
              <a:gd name="T82" fmla="*/ 41 w 256"/>
              <a:gd name="T83" fmla="*/ 82 h 177"/>
              <a:gd name="T84" fmla="*/ 27 w 256"/>
              <a:gd name="T85" fmla="*/ 64 h 177"/>
              <a:gd name="T86" fmla="*/ 17 w 256"/>
              <a:gd name="T87" fmla="*/ 43 h 177"/>
              <a:gd name="T88" fmla="*/ 10 w 256"/>
              <a:gd name="T89" fmla="*/ 20 h 177"/>
              <a:gd name="T90" fmla="*/ 11 w 256"/>
              <a:gd name="T91" fmla="*/ 19 h 177"/>
              <a:gd name="T92" fmla="*/ 18 w 256"/>
              <a:gd name="T93" fmla="*/ 16 h 177"/>
              <a:gd name="T94" fmla="*/ 27 w 256"/>
              <a:gd name="T95" fmla="*/ 12 h 177"/>
              <a:gd name="T96" fmla="*/ 39 w 256"/>
              <a:gd name="T97" fmla="*/ 8 h 177"/>
              <a:gd name="T98" fmla="*/ 54 w 256"/>
              <a:gd name="T99" fmla="*/ 6 h 177"/>
              <a:gd name="T100" fmla="*/ 70 w 256"/>
              <a:gd name="T101" fmla="*/ 2 h 177"/>
              <a:gd name="T102" fmla="*/ 89 w 256"/>
              <a:gd name="T10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177">
                <a:moveTo>
                  <a:pt x="89" y="0"/>
                </a:moveTo>
                <a:lnTo>
                  <a:pt x="109" y="2"/>
                </a:lnTo>
                <a:lnTo>
                  <a:pt x="128" y="4"/>
                </a:lnTo>
                <a:lnTo>
                  <a:pt x="149" y="11"/>
                </a:lnTo>
                <a:lnTo>
                  <a:pt x="170" y="21"/>
                </a:lnTo>
                <a:lnTo>
                  <a:pt x="190" y="35"/>
                </a:lnTo>
                <a:lnTo>
                  <a:pt x="209" y="55"/>
                </a:lnTo>
                <a:lnTo>
                  <a:pt x="227" y="81"/>
                </a:lnTo>
                <a:lnTo>
                  <a:pt x="243" y="112"/>
                </a:lnTo>
                <a:lnTo>
                  <a:pt x="256" y="151"/>
                </a:lnTo>
                <a:lnTo>
                  <a:pt x="253" y="151"/>
                </a:lnTo>
                <a:lnTo>
                  <a:pt x="248" y="155"/>
                </a:lnTo>
                <a:lnTo>
                  <a:pt x="238" y="159"/>
                </a:lnTo>
                <a:lnTo>
                  <a:pt x="226" y="163"/>
                </a:lnTo>
                <a:lnTo>
                  <a:pt x="210" y="168"/>
                </a:lnTo>
                <a:lnTo>
                  <a:pt x="193" y="172"/>
                </a:lnTo>
                <a:lnTo>
                  <a:pt x="174" y="176"/>
                </a:lnTo>
                <a:lnTo>
                  <a:pt x="154" y="177"/>
                </a:lnTo>
                <a:lnTo>
                  <a:pt x="134" y="177"/>
                </a:lnTo>
                <a:lnTo>
                  <a:pt x="113" y="174"/>
                </a:lnTo>
                <a:lnTo>
                  <a:pt x="92" y="169"/>
                </a:lnTo>
                <a:lnTo>
                  <a:pt x="71" y="160"/>
                </a:lnTo>
                <a:lnTo>
                  <a:pt x="53" y="147"/>
                </a:lnTo>
                <a:lnTo>
                  <a:pt x="36" y="129"/>
                </a:lnTo>
                <a:lnTo>
                  <a:pt x="22" y="106"/>
                </a:lnTo>
                <a:lnTo>
                  <a:pt x="9" y="77"/>
                </a:lnTo>
                <a:lnTo>
                  <a:pt x="0" y="42"/>
                </a:lnTo>
                <a:lnTo>
                  <a:pt x="1" y="45"/>
                </a:lnTo>
                <a:lnTo>
                  <a:pt x="5" y="52"/>
                </a:lnTo>
                <a:lnTo>
                  <a:pt x="11" y="63"/>
                </a:lnTo>
                <a:lnTo>
                  <a:pt x="21" y="77"/>
                </a:lnTo>
                <a:lnTo>
                  <a:pt x="32" y="90"/>
                </a:lnTo>
                <a:lnTo>
                  <a:pt x="48" y="104"/>
                </a:lnTo>
                <a:lnTo>
                  <a:pt x="66" y="117"/>
                </a:lnTo>
                <a:lnTo>
                  <a:pt x="87" y="128"/>
                </a:lnTo>
                <a:lnTo>
                  <a:pt x="112" y="134"/>
                </a:lnTo>
                <a:lnTo>
                  <a:pt x="109" y="133"/>
                </a:lnTo>
                <a:lnTo>
                  <a:pt x="100" y="128"/>
                </a:lnTo>
                <a:lnTo>
                  <a:pt x="88" y="120"/>
                </a:lnTo>
                <a:lnTo>
                  <a:pt x="74" y="111"/>
                </a:lnTo>
                <a:lnTo>
                  <a:pt x="57" y="98"/>
                </a:lnTo>
                <a:lnTo>
                  <a:pt x="41" y="82"/>
                </a:lnTo>
                <a:lnTo>
                  <a:pt x="27" y="64"/>
                </a:lnTo>
                <a:lnTo>
                  <a:pt x="17" y="43"/>
                </a:lnTo>
                <a:lnTo>
                  <a:pt x="10" y="20"/>
                </a:lnTo>
                <a:lnTo>
                  <a:pt x="11" y="19"/>
                </a:lnTo>
                <a:lnTo>
                  <a:pt x="18" y="16"/>
                </a:lnTo>
                <a:lnTo>
                  <a:pt x="27" y="12"/>
                </a:lnTo>
                <a:lnTo>
                  <a:pt x="39" y="8"/>
                </a:lnTo>
                <a:lnTo>
                  <a:pt x="54" y="6"/>
                </a:lnTo>
                <a:lnTo>
                  <a:pt x="70" y="2"/>
                </a:lnTo>
                <a:lnTo>
                  <a:pt x="89" y="0"/>
                </a:lnTo>
                <a:close/>
              </a:path>
            </a:pathLst>
          </a:custGeom>
          <a:solidFill>
            <a:schemeClr val="accent5">
              <a:lumMod val="100000"/>
            </a:schemeClr>
          </a:solidFill>
          <a:ln w="0">
            <a:noFill/>
            <a:prstDash val="solid"/>
            <a:round/>
          </a:ln>
        </p:spPr>
        <p:txBody>
          <a:bodyPr anchor="ctr"/>
          <a:lstStyle/>
          <a:p>
            <a:pPr algn="ctr"/>
            <a:endParaRPr/>
          </a:p>
        </p:txBody>
      </p:sp>
      <p:sp>
        <p:nvSpPr>
          <p:cNvPr id="44" name="千图PPT彼岸天：ID 8661124库_任意多边形 43">
            <a:extLst>
              <a:ext uri="{FF2B5EF4-FFF2-40B4-BE49-F238E27FC236}">
                <a16:creationId xmlns:a16="http://schemas.microsoft.com/office/drawing/2014/main" id="{05114F04-5BFF-4CBC-BD9D-508628FB882F}"/>
              </a:ext>
            </a:extLst>
          </p:cNvPr>
          <p:cNvSpPr/>
          <p:nvPr>
            <p:custDataLst>
              <p:tags r:id="rId28"/>
            </p:custDataLst>
          </p:nvPr>
        </p:nvSpPr>
        <p:spPr bwMode="auto">
          <a:xfrm>
            <a:off x="4936633" y="4124901"/>
            <a:ext cx="370307" cy="262650"/>
          </a:xfrm>
          <a:custGeom>
            <a:avLst/>
            <a:gdLst>
              <a:gd name="T0" fmla="*/ 88 w 255"/>
              <a:gd name="T1" fmla="*/ 0 h 178"/>
              <a:gd name="T2" fmla="*/ 108 w 255"/>
              <a:gd name="T3" fmla="*/ 2 h 178"/>
              <a:gd name="T4" fmla="*/ 129 w 255"/>
              <a:gd name="T5" fmla="*/ 4 h 178"/>
              <a:gd name="T6" fmla="*/ 149 w 255"/>
              <a:gd name="T7" fmla="*/ 11 h 178"/>
              <a:gd name="T8" fmla="*/ 169 w 255"/>
              <a:gd name="T9" fmla="*/ 21 h 178"/>
              <a:gd name="T10" fmla="*/ 190 w 255"/>
              <a:gd name="T11" fmla="*/ 35 h 178"/>
              <a:gd name="T12" fmla="*/ 208 w 255"/>
              <a:gd name="T13" fmla="*/ 56 h 178"/>
              <a:gd name="T14" fmla="*/ 226 w 255"/>
              <a:gd name="T15" fmla="*/ 81 h 178"/>
              <a:gd name="T16" fmla="*/ 242 w 255"/>
              <a:gd name="T17" fmla="*/ 112 h 178"/>
              <a:gd name="T18" fmla="*/ 255 w 255"/>
              <a:gd name="T19" fmla="*/ 151 h 178"/>
              <a:gd name="T20" fmla="*/ 253 w 255"/>
              <a:gd name="T21" fmla="*/ 152 h 178"/>
              <a:gd name="T22" fmla="*/ 247 w 255"/>
              <a:gd name="T23" fmla="*/ 155 h 178"/>
              <a:gd name="T24" fmla="*/ 238 w 255"/>
              <a:gd name="T25" fmla="*/ 159 h 178"/>
              <a:gd name="T26" fmla="*/ 225 w 255"/>
              <a:gd name="T27" fmla="*/ 163 h 178"/>
              <a:gd name="T28" fmla="*/ 209 w 255"/>
              <a:gd name="T29" fmla="*/ 168 h 178"/>
              <a:gd name="T30" fmla="*/ 192 w 255"/>
              <a:gd name="T31" fmla="*/ 172 h 178"/>
              <a:gd name="T32" fmla="*/ 173 w 255"/>
              <a:gd name="T33" fmla="*/ 176 h 178"/>
              <a:gd name="T34" fmla="*/ 153 w 255"/>
              <a:gd name="T35" fmla="*/ 178 h 178"/>
              <a:gd name="T36" fmla="*/ 133 w 255"/>
              <a:gd name="T37" fmla="*/ 178 h 178"/>
              <a:gd name="T38" fmla="*/ 112 w 255"/>
              <a:gd name="T39" fmla="*/ 176 h 178"/>
              <a:gd name="T40" fmla="*/ 91 w 255"/>
              <a:gd name="T41" fmla="*/ 169 h 178"/>
              <a:gd name="T42" fmla="*/ 71 w 255"/>
              <a:gd name="T43" fmla="*/ 160 h 178"/>
              <a:gd name="T44" fmla="*/ 52 w 255"/>
              <a:gd name="T45" fmla="*/ 147 h 178"/>
              <a:gd name="T46" fmla="*/ 35 w 255"/>
              <a:gd name="T47" fmla="*/ 129 h 178"/>
              <a:gd name="T48" fmla="*/ 21 w 255"/>
              <a:gd name="T49" fmla="*/ 107 h 178"/>
              <a:gd name="T50" fmla="*/ 9 w 255"/>
              <a:gd name="T51" fmla="*/ 78 h 178"/>
              <a:gd name="T52" fmla="*/ 0 w 255"/>
              <a:gd name="T53" fmla="*/ 43 h 178"/>
              <a:gd name="T54" fmla="*/ 1 w 255"/>
              <a:gd name="T55" fmla="*/ 46 h 178"/>
              <a:gd name="T56" fmla="*/ 5 w 255"/>
              <a:gd name="T57" fmla="*/ 52 h 178"/>
              <a:gd name="T58" fmla="*/ 10 w 255"/>
              <a:gd name="T59" fmla="*/ 64 h 178"/>
              <a:gd name="T60" fmla="*/ 19 w 255"/>
              <a:gd name="T61" fmla="*/ 77 h 178"/>
              <a:gd name="T62" fmla="*/ 32 w 255"/>
              <a:gd name="T63" fmla="*/ 91 h 178"/>
              <a:gd name="T64" fmla="*/ 47 w 255"/>
              <a:gd name="T65" fmla="*/ 105 h 178"/>
              <a:gd name="T66" fmla="*/ 65 w 255"/>
              <a:gd name="T67" fmla="*/ 117 h 178"/>
              <a:gd name="T68" fmla="*/ 87 w 255"/>
              <a:gd name="T69" fmla="*/ 127 h 178"/>
              <a:gd name="T70" fmla="*/ 112 w 255"/>
              <a:gd name="T71" fmla="*/ 134 h 178"/>
              <a:gd name="T72" fmla="*/ 108 w 255"/>
              <a:gd name="T73" fmla="*/ 133 h 178"/>
              <a:gd name="T74" fmla="*/ 100 w 255"/>
              <a:gd name="T75" fmla="*/ 127 h 178"/>
              <a:gd name="T76" fmla="*/ 87 w 255"/>
              <a:gd name="T77" fmla="*/ 121 h 178"/>
              <a:gd name="T78" fmla="*/ 73 w 255"/>
              <a:gd name="T79" fmla="*/ 111 h 178"/>
              <a:gd name="T80" fmla="*/ 57 w 255"/>
              <a:gd name="T81" fmla="*/ 98 h 178"/>
              <a:gd name="T82" fmla="*/ 42 w 255"/>
              <a:gd name="T83" fmla="*/ 82 h 178"/>
              <a:gd name="T84" fmla="*/ 27 w 255"/>
              <a:gd name="T85" fmla="*/ 64 h 178"/>
              <a:gd name="T86" fmla="*/ 16 w 255"/>
              <a:gd name="T87" fmla="*/ 43 h 178"/>
              <a:gd name="T88" fmla="*/ 9 w 255"/>
              <a:gd name="T89" fmla="*/ 20 h 178"/>
              <a:gd name="T90" fmla="*/ 12 w 255"/>
              <a:gd name="T91" fmla="*/ 20 h 178"/>
              <a:gd name="T92" fmla="*/ 17 w 255"/>
              <a:gd name="T93" fmla="*/ 17 h 178"/>
              <a:gd name="T94" fmla="*/ 26 w 255"/>
              <a:gd name="T95" fmla="*/ 13 h 178"/>
              <a:gd name="T96" fmla="*/ 39 w 255"/>
              <a:gd name="T97" fmla="*/ 9 h 178"/>
              <a:gd name="T98" fmla="*/ 53 w 255"/>
              <a:gd name="T99" fmla="*/ 5 h 178"/>
              <a:gd name="T100" fmla="*/ 70 w 255"/>
              <a:gd name="T101" fmla="*/ 3 h 178"/>
              <a:gd name="T102" fmla="*/ 88 w 255"/>
              <a:gd name="T103"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5" h="178">
                <a:moveTo>
                  <a:pt x="88" y="0"/>
                </a:moveTo>
                <a:lnTo>
                  <a:pt x="108" y="2"/>
                </a:lnTo>
                <a:lnTo>
                  <a:pt x="129" y="4"/>
                </a:lnTo>
                <a:lnTo>
                  <a:pt x="149" y="11"/>
                </a:lnTo>
                <a:lnTo>
                  <a:pt x="169" y="21"/>
                </a:lnTo>
                <a:lnTo>
                  <a:pt x="190" y="35"/>
                </a:lnTo>
                <a:lnTo>
                  <a:pt x="208" y="56"/>
                </a:lnTo>
                <a:lnTo>
                  <a:pt x="226" y="81"/>
                </a:lnTo>
                <a:lnTo>
                  <a:pt x="242" y="112"/>
                </a:lnTo>
                <a:lnTo>
                  <a:pt x="255" y="151"/>
                </a:lnTo>
                <a:lnTo>
                  <a:pt x="253" y="152"/>
                </a:lnTo>
                <a:lnTo>
                  <a:pt x="247" y="155"/>
                </a:lnTo>
                <a:lnTo>
                  <a:pt x="238" y="159"/>
                </a:lnTo>
                <a:lnTo>
                  <a:pt x="225" y="163"/>
                </a:lnTo>
                <a:lnTo>
                  <a:pt x="209" y="168"/>
                </a:lnTo>
                <a:lnTo>
                  <a:pt x="192" y="172"/>
                </a:lnTo>
                <a:lnTo>
                  <a:pt x="173" y="176"/>
                </a:lnTo>
                <a:lnTo>
                  <a:pt x="153" y="178"/>
                </a:lnTo>
                <a:lnTo>
                  <a:pt x="133" y="178"/>
                </a:lnTo>
                <a:lnTo>
                  <a:pt x="112" y="176"/>
                </a:lnTo>
                <a:lnTo>
                  <a:pt x="91" y="169"/>
                </a:lnTo>
                <a:lnTo>
                  <a:pt x="71" y="160"/>
                </a:lnTo>
                <a:lnTo>
                  <a:pt x="52" y="147"/>
                </a:lnTo>
                <a:lnTo>
                  <a:pt x="35" y="129"/>
                </a:lnTo>
                <a:lnTo>
                  <a:pt x="21" y="107"/>
                </a:lnTo>
                <a:lnTo>
                  <a:pt x="9" y="78"/>
                </a:lnTo>
                <a:lnTo>
                  <a:pt x="0" y="43"/>
                </a:lnTo>
                <a:lnTo>
                  <a:pt x="1" y="46"/>
                </a:lnTo>
                <a:lnTo>
                  <a:pt x="5" y="52"/>
                </a:lnTo>
                <a:lnTo>
                  <a:pt x="10" y="64"/>
                </a:lnTo>
                <a:lnTo>
                  <a:pt x="19" y="77"/>
                </a:lnTo>
                <a:lnTo>
                  <a:pt x="32" y="91"/>
                </a:lnTo>
                <a:lnTo>
                  <a:pt x="47" y="105"/>
                </a:lnTo>
                <a:lnTo>
                  <a:pt x="65" y="117"/>
                </a:lnTo>
                <a:lnTo>
                  <a:pt x="87" y="127"/>
                </a:lnTo>
                <a:lnTo>
                  <a:pt x="112" y="134"/>
                </a:lnTo>
                <a:lnTo>
                  <a:pt x="108" y="133"/>
                </a:lnTo>
                <a:lnTo>
                  <a:pt x="100" y="127"/>
                </a:lnTo>
                <a:lnTo>
                  <a:pt x="87" y="121"/>
                </a:lnTo>
                <a:lnTo>
                  <a:pt x="73" y="111"/>
                </a:lnTo>
                <a:lnTo>
                  <a:pt x="57" y="98"/>
                </a:lnTo>
                <a:lnTo>
                  <a:pt x="42" y="82"/>
                </a:lnTo>
                <a:lnTo>
                  <a:pt x="27" y="64"/>
                </a:lnTo>
                <a:lnTo>
                  <a:pt x="16" y="43"/>
                </a:lnTo>
                <a:lnTo>
                  <a:pt x="9" y="20"/>
                </a:lnTo>
                <a:lnTo>
                  <a:pt x="12" y="20"/>
                </a:lnTo>
                <a:lnTo>
                  <a:pt x="17" y="17"/>
                </a:lnTo>
                <a:lnTo>
                  <a:pt x="26" y="13"/>
                </a:lnTo>
                <a:lnTo>
                  <a:pt x="39" y="9"/>
                </a:lnTo>
                <a:lnTo>
                  <a:pt x="53" y="5"/>
                </a:lnTo>
                <a:lnTo>
                  <a:pt x="70" y="3"/>
                </a:lnTo>
                <a:lnTo>
                  <a:pt x="88" y="0"/>
                </a:lnTo>
                <a:close/>
              </a:path>
            </a:pathLst>
          </a:custGeom>
          <a:solidFill>
            <a:schemeClr val="accent5">
              <a:lumMod val="100000"/>
            </a:schemeClr>
          </a:solidFill>
          <a:ln w="0">
            <a:noFill/>
            <a:prstDash val="solid"/>
            <a:round/>
          </a:ln>
        </p:spPr>
        <p:txBody>
          <a:bodyPr anchor="ctr"/>
          <a:lstStyle/>
          <a:p>
            <a:pPr algn="ctr"/>
            <a:endParaRPr/>
          </a:p>
        </p:txBody>
      </p:sp>
      <p:sp>
        <p:nvSpPr>
          <p:cNvPr id="45" name="千图PPT彼岸天：ID 8661124库_任意多边形 44">
            <a:extLst>
              <a:ext uri="{FF2B5EF4-FFF2-40B4-BE49-F238E27FC236}">
                <a16:creationId xmlns:a16="http://schemas.microsoft.com/office/drawing/2014/main" id="{C313D552-E841-4355-8E3C-16630055A71B}"/>
              </a:ext>
            </a:extLst>
          </p:cNvPr>
          <p:cNvSpPr/>
          <p:nvPr>
            <p:custDataLst>
              <p:tags r:id="rId29"/>
            </p:custDataLst>
          </p:nvPr>
        </p:nvSpPr>
        <p:spPr bwMode="auto">
          <a:xfrm>
            <a:off x="4444343" y="3620259"/>
            <a:ext cx="371758" cy="259699"/>
          </a:xfrm>
          <a:custGeom>
            <a:avLst/>
            <a:gdLst>
              <a:gd name="T0" fmla="*/ 89 w 256"/>
              <a:gd name="T1" fmla="*/ 0 h 176"/>
              <a:gd name="T2" fmla="*/ 109 w 256"/>
              <a:gd name="T3" fmla="*/ 0 h 176"/>
              <a:gd name="T4" fmla="*/ 128 w 256"/>
              <a:gd name="T5" fmla="*/ 3 h 176"/>
              <a:gd name="T6" fmla="*/ 149 w 256"/>
              <a:gd name="T7" fmla="*/ 10 h 176"/>
              <a:gd name="T8" fmla="*/ 170 w 256"/>
              <a:gd name="T9" fmla="*/ 20 h 176"/>
              <a:gd name="T10" fmla="*/ 190 w 256"/>
              <a:gd name="T11" fmla="*/ 35 h 176"/>
              <a:gd name="T12" fmla="*/ 209 w 256"/>
              <a:gd name="T13" fmla="*/ 54 h 176"/>
              <a:gd name="T14" fmla="*/ 226 w 256"/>
              <a:gd name="T15" fmla="*/ 80 h 176"/>
              <a:gd name="T16" fmla="*/ 243 w 256"/>
              <a:gd name="T17" fmla="*/ 111 h 176"/>
              <a:gd name="T18" fmla="*/ 256 w 256"/>
              <a:gd name="T19" fmla="*/ 149 h 176"/>
              <a:gd name="T20" fmla="*/ 253 w 256"/>
              <a:gd name="T21" fmla="*/ 150 h 176"/>
              <a:gd name="T22" fmla="*/ 248 w 256"/>
              <a:gd name="T23" fmla="*/ 153 h 176"/>
              <a:gd name="T24" fmla="*/ 238 w 256"/>
              <a:gd name="T25" fmla="*/ 157 h 176"/>
              <a:gd name="T26" fmla="*/ 225 w 256"/>
              <a:gd name="T27" fmla="*/ 162 h 176"/>
              <a:gd name="T28" fmla="*/ 210 w 256"/>
              <a:gd name="T29" fmla="*/ 167 h 176"/>
              <a:gd name="T30" fmla="*/ 193 w 256"/>
              <a:gd name="T31" fmla="*/ 171 h 176"/>
              <a:gd name="T32" fmla="*/ 174 w 256"/>
              <a:gd name="T33" fmla="*/ 175 h 176"/>
              <a:gd name="T34" fmla="*/ 154 w 256"/>
              <a:gd name="T35" fmla="*/ 176 h 176"/>
              <a:gd name="T36" fmla="*/ 134 w 256"/>
              <a:gd name="T37" fmla="*/ 176 h 176"/>
              <a:gd name="T38" fmla="*/ 113 w 256"/>
              <a:gd name="T39" fmla="*/ 174 h 176"/>
              <a:gd name="T40" fmla="*/ 92 w 256"/>
              <a:gd name="T41" fmla="*/ 168 h 176"/>
              <a:gd name="T42" fmla="*/ 71 w 256"/>
              <a:gd name="T43" fmla="*/ 159 h 176"/>
              <a:gd name="T44" fmla="*/ 53 w 256"/>
              <a:gd name="T45" fmla="*/ 146 h 176"/>
              <a:gd name="T46" fmla="*/ 36 w 256"/>
              <a:gd name="T47" fmla="*/ 128 h 176"/>
              <a:gd name="T48" fmla="*/ 22 w 256"/>
              <a:gd name="T49" fmla="*/ 105 h 176"/>
              <a:gd name="T50" fmla="*/ 9 w 256"/>
              <a:gd name="T51" fmla="*/ 76 h 176"/>
              <a:gd name="T52" fmla="*/ 0 w 256"/>
              <a:gd name="T53" fmla="*/ 41 h 176"/>
              <a:gd name="T54" fmla="*/ 1 w 256"/>
              <a:gd name="T55" fmla="*/ 44 h 176"/>
              <a:gd name="T56" fmla="*/ 5 w 256"/>
              <a:gd name="T57" fmla="*/ 51 h 176"/>
              <a:gd name="T58" fmla="*/ 11 w 256"/>
              <a:gd name="T59" fmla="*/ 62 h 176"/>
              <a:gd name="T60" fmla="*/ 21 w 256"/>
              <a:gd name="T61" fmla="*/ 75 h 176"/>
              <a:gd name="T62" fmla="*/ 32 w 256"/>
              <a:gd name="T63" fmla="*/ 89 h 176"/>
              <a:gd name="T64" fmla="*/ 48 w 256"/>
              <a:gd name="T65" fmla="*/ 103 h 176"/>
              <a:gd name="T66" fmla="*/ 66 w 256"/>
              <a:gd name="T67" fmla="*/ 116 h 176"/>
              <a:gd name="T68" fmla="*/ 87 w 256"/>
              <a:gd name="T69" fmla="*/ 127 h 176"/>
              <a:gd name="T70" fmla="*/ 112 w 256"/>
              <a:gd name="T71" fmla="*/ 133 h 176"/>
              <a:gd name="T72" fmla="*/ 109 w 256"/>
              <a:gd name="T73" fmla="*/ 131 h 176"/>
              <a:gd name="T74" fmla="*/ 100 w 256"/>
              <a:gd name="T75" fmla="*/ 127 h 176"/>
              <a:gd name="T76" fmla="*/ 88 w 256"/>
              <a:gd name="T77" fmla="*/ 119 h 176"/>
              <a:gd name="T78" fmla="*/ 74 w 256"/>
              <a:gd name="T79" fmla="*/ 109 h 176"/>
              <a:gd name="T80" fmla="*/ 57 w 256"/>
              <a:gd name="T81" fmla="*/ 96 h 176"/>
              <a:gd name="T82" fmla="*/ 41 w 256"/>
              <a:gd name="T83" fmla="*/ 80 h 176"/>
              <a:gd name="T84" fmla="*/ 27 w 256"/>
              <a:gd name="T85" fmla="*/ 62 h 176"/>
              <a:gd name="T86" fmla="*/ 17 w 256"/>
              <a:gd name="T87" fmla="*/ 42 h 176"/>
              <a:gd name="T88" fmla="*/ 10 w 256"/>
              <a:gd name="T89" fmla="*/ 19 h 176"/>
              <a:gd name="T90" fmla="*/ 11 w 256"/>
              <a:gd name="T91" fmla="*/ 18 h 176"/>
              <a:gd name="T92" fmla="*/ 18 w 256"/>
              <a:gd name="T93" fmla="*/ 15 h 176"/>
              <a:gd name="T94" fmla="*/ 27 w 256"/>
              <a:gd name="T95" fmla="*/ 11 h 176"/>
              <a:gd name="T96" fmla="*/ 39 w 256"/>
              <a:gd name="T97" fmla="*/ 7 h 176"/>
              <a:gd name="T98" fmla="*/ 54 w 256"/>
              <a:gd name="T99" fmla="*/ 3 h 176"/>
              <a:gd name="T100" fmla="*/ 70 w 256"/>
              <a:gd name="T101" fmla="*/ 1 h 176"/>
              <a:gd name="T102" fmla="*/ 89 w 256"/>
              <a:gd name="T103"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176">
                <a:moveTo>
                  <a:pt x="89" y="0"/>
                </a:moveTo>
                <a:lnTo>
                  <a:pt x="109" y="0"/>
                </a:lnTo>
                <a:lnTo>
                  <a:pt x="128" y="3"/>
                </a:lnTo>
                <a:lnTo>
                  <a:pt x="149" y="10"/>
                </a:lnTo>
                <a:lnTo>
                  <a:pt x="170" y="20"/>
                </a:lnTo>
                <a:lnTo>
                  <a:pt x="190" y="35"/>
                </a:lnTo>
                <a:lnTo>
                  <a:pt x="209" y="54"/>
                </a:lnTo>
                <a:lnTo>
                  <a:pt x="226" y="80"/>
                </a:lnTo>
                <a:lnTo>
                  <a:pt x="243" y="111"/>
                </a:lnTo>
                <a:lnTo>
                  <a:pt x="256" y="149"/>
                </a:lnTo>
                <a:lnTo>
                  <a:pt x="253" y="150"/>
                </a:lnTo>
                <a:lnTo>
                  <a:pt x="248" y="153"/>
                </a:lnTo>
                <a:lnTo>
                  <a:pt x="238" y="157"/>
                </a:lnTo>
                <a:lnTo>
                  <a:pt x="225" y="162"/>
                </a:lnTo>
                <a:lnTo>
                  <a:pt x="210" y="167"/>
                </a:lnTo>
                <a:lnTo>
                  <a:pt x="193" y="171"/>
                </a:lnTo>
                <a:lnTo>
                  <a:pt x="174" y="175"/>
                </a:lnTo>
                <a:lnTo>
                  <a:pt x="154" y="176"/>
                </a:lnTo>
                <a:lnTo>
                  <a:pt x="134" y="176"/>
                </a:lnTo>
                <a:lnTo>
                  <a:pt x="113" y="174"/>
                </a:lnTo>
                <a:lnTo>
                  <a:pt x="92" y="168"/>
                </a:lnTo>
                <a:lnTo>
                  <a:pt x="71" y="159"/>
                </a:lnTo>
                <a:lnTo>
                  <a:pt x="53" y="146"/>
                </a:lnTo>
                <a:lnTo>
                  <a:pt x="36" y="128"/>
                </a:lnTo>
                <a:lnTo>
                  <a:pt x="22" y="105"/>
                </a:lnTo>
                <a:lnTo>
                  <a:pt x="9" y="76"/>
                </a:lnTo>
                <a:lnTo>
                  <a:pt x="0" y="41"/>
                </a:lnTo>
                <a:lnTo>
                  <a:pt x="1" y="44"/>
                </a:lnTo>
                <a:lnTo>
                  <a:pt x="5" y="51"/>
                </a:lnTo>
                <a:lnTo>
                  <a:pt x="11" y="62"/>
                </a:lnTo>
                <a:lnTo>
                  <a:pt x="21" y="75"/>
                </a:lnTo>
                <a:lnTo>
                  <a:pt x="32" y="89"/>
                </a:lnTo>
                <a:lnTo>
                  <a:pt x="48" y="103"/>
                </a:lnTo>
                <a:lnTo>
                  <a:pt x="66" y="116"/>
                </a:lnTo>
                <a:lnTo>
                  <a:pt x="87" y="127"/>
                </a:lnTo>
                <a:lnTo>
                  <a:pt x="112" y="133"/>
                </a:lnTo>
                <a:lnTo>
                  <a:pt x="109" y="131"/>
                </a:lnTo>
                <a:lnTo>
                  <a:pt x="100" y="127"/>
                </a:lnTo>
                <a:lnTo>
                  <a:pt x="88" y="119"/>
                </a:lnTo>
                <a:lnTo>
                  <a:pt x="74" y="109"/>
                </a:lnTo>
                <a:lnTo>
                  <a:pt x="57" y="96"/>
                </a:lnTo>
                <a:lnTo>
                  <a:pt x="41" y="80"/>
                </a:lnTo>
                <a:lnTo>
                  <a:pt x="27" y="62"/>
                </a:lnTo>
                <a:lnTo>
                  <a:pt x="17" y="42"/>
                </a:lnTo>
                <a:lnTo>
                  <a:pt x="10" y="19"/>
                </a:lnTo>
                <a:lnTo>
                  <a:pt x="11" y="18"/>
                </a:lnTo>
                <a:lnTo>
                  <a:pt x="18" y="15"/>
                </a:lnTo>
                <a:lnTo>
                  <a:pt x="27" y="11"/>
                </a:lnTo>
                <a:lnTo>
                  <a:pt x="39" y="7"/>
                </a:lnTo>
                <a:lnTo>
                  <a:pt x="54" y="3"/>
                </a:lnTo>
                <a:lnTo>
                  <a:pt x="70" y="1"/>
                </a:lnTo>
                <a:lnTo>
                  <a:pt x="89" y="0"/>
                </a:lnTo>
                <a:close/>
              </a:path>
            </a:pathLst>
          </a:custGeom>
          <a:solidFill>
            <a:schemeClr val="accent5">
              <a:lumMod val="100000"/>
            </a:schemeClr>
          </a:solidFill>
          <a:ln w="0">
            <a:noFill/>
            <a:prstDash val="solid"/>
            <a:round/>
          </a:ln>
        </p:spPr>
        <p:txBody>
          <a:bodyPr anchor="ctr"/>
          <a:lstStyle/>
          <a:p>
            <a:pPr algn="ctr"/>
            <a:endParaRPr/>
          </a:p>
        </p:txBody>
      </p:sp>
      <p:sp>
        <p:nvSpPr>
          <p:cNvPr id="46" name="千图PPT彼岸天：ID 8661124库_任意多边形 45">
            <a:extLst>
              <a:ext uri="{FF2B5EF4-FFF2-40B4-BE49-F238E27FC236}">
                <a16:creationId xmlns:a16="http://schemas.microsoft.com/office/drawing/2014/main" id="{0CB690C4-4401-4241-9C5D-C25734088814}"/>
              </a:ext>
            </a:extLst>
          </p:cNvPr>
          <p:cNvSpPr/>
          <p:nvPr>
            <p:custDataLst>
              <p:tags r:id="rId30"/>
            </p:custDataLst>
          </p:nvPr>
        </p:nvSpPr>
        <p:spPr bwMode="auto">
          <a:xfrm>
            <a:off x="3902680" y="3663050"/>
            <a:ext cx="371758" cy="261175"/>
          </a:xfrm>
          <a:custGeom>
            <a:avLst/>
            <a:gdLst>
              <a:gd name="T0" fmla="*/ 101 w 256"/>
              <a:gd name="T1" fmla="*/ 0 h 177"/>
              <a:gd name="T2" fmla="*/ 122 w 256"/>
              <a:gd name="T3" fmla="*/ 0 h 177"/>
              <a:gd name="T4" fmla="*/ 143 w 256"/>
              <a:gd name="T5" fmla="*/ 3 h 177"/>
              <a:gd name="T6" fmla="*/ 163 w 256"/>
              <a:gd name="T7" fmla="*/ 8 h 177"/>
              <a:gd name="T8" fmla="*/ 184 w 256"/>
              <a:gd name="T9" fmla="*/ 17 h 177"/>
              <a:gd name="T10" fmla="*/ 202 w 256"/>
              <a:gd name="T11" fmla="*/ 30 h 177"/>
              <a:gd name="T12" fmla="*/ 219 w 256"/>
              <a:gd name="T13" fmla="*/ 48 h 177"/>
              <a:gd name="T14" fmla="*/ 234 w 256"/>
              <a:gd name="T15" fmla="*/ 72 h 177"/>
              <a:gd name="T16" fmla="*/ 247 w 256"/>
              <a:gd name="T17" fmla="*/ 100 h 177"/>
              <a:gd name="T18" fmla="*/ 256 w 256"/>
              <a:gd name="T19" fmla="*/ 135 h 177"/>
              <a:gd name="T20" fmla="*/ 254 w 256"/>
              <a:gd name="T21" fmla="*/ 133 h 177"/>
              <a:gd name="T22" fmla="*/ 251 w 256"/>
              <a:gd name="T23" fmla="*/ 125 h 177"/>
              <a:gd name="T24" fmla="*/ 244 w 256"/>
              <a:gd name="T25" fmla="*/ 115 h 177"/>
              <a:gd name="T26" fmla="*/ 235 w 256"/>
              <a:gd name="T27" fmla="*/ 102 h 177"/>
              <a:gd name="T28" fmla="*/ 223 w 256"/>
              <a:gd name="T29" fmla="*/ 87 h 177"/>
              <a:gd name="T30" fmla="*/ 208 w 256"/>
              <a:gd name="T31" fmla="*/ 73 h 177"/>
              <a:gd name="T32" fmla="*/ 189 w 256"/>
              <a:gd name="T33" fmla="*/ 60 h 177"/>
              <a:gd name="T34" fmla="*/ 169 w 256"/>
              <a:gd name="T35" fmla="*/ 50 h 177"/>
              <a:gd name="T36" fmla="*/ 144 w 256"/>
              <a:gd name="T37" fmla="*/ 43 h 177"/>
              <a:gd name="T38" fmla="*/ 147 w 256"/>
              <a:gd name="T39" fmla="*/ 46 h 177"/>
              <a:gd name="T40" fmla="*/ 156 w 256"/>
              <a:gd name="T41" fmla="*/ 50 h 177"/>
              <a:gd name="T42" fmla="*/ 167 w 256"/>
              <a:gd name="T43" fmla="*/ 58 h 177"/>
              <a:gd name="T44" fmla="*/ 182 w 256"/>
              <a:gd name="T45" fmla="*/ 68 h 177"/>
              <a:gd name="T46" fmla="*/ 199 w 256"/>
              <a:gd name="T47" fmla="*/ 81 h 177"/>
              <a:gd name="T48" fmla="*/ 214 w 256"/>
              <a:gd name="T49" fmla="*/ 96 h 177"/>
              <a:gd name="T50" fmla="*/ 228 w 256"/>
              <a:gd name="T51" fmla="*/ 115 h 177"/>
              <a:gd name="T52" fmla="*/ 239 w 256"/>
              <a:gd name="T53" fmla="*/ 135 h 177"/>
              <a:gd name="T54" fmla="*/ 245 w 256"/>
              <a:gd name="T55" fmla="*/ 157 h 177"/>
              <a:gd name="T56" fmla="*/ 244 w 256"/>
              <a:gd name="T57" fmla="*/ 159 h 177"/>
              <a:gd name="T58" fmla="*/ 238 w 256"/>
              <a:gd name="T59" fmla="*/ 161 h 177"/>
              <a:gd name="T60" fmla="*/ 228 w 256"/>
              <a:gd name="T61" fmla="*/ 165 h 177"/>
              <a:gd name="T62" fmla="*/ 217 w 256"/>
              <a:gd name="T63" fmla="*/ 169 h 177"/>
              <a:gd name="T64" fmla="*/ 201 w 256"/>
              <a:gd name="T65" fmla="*/ 173 h 177"/>
              <a:gd name="T66" fmla="*/ 186 w 256"/>
              <a:gd name="T67" fmla="*/ 176 h 177"/>
              <a:gd name="T68" fmla="*/ 166 w 256"/>
              <a:gd name="T69" fmla="*/ 177 h 177"/>
              <a:gd name="T70" fmla="*/ 147 w 256"/>
              <a:gd name="T71" fmla="*/ 177 h 177"/>
              <a:gd name="T72" fmla="*/ 127 w 256"/>
              <a:gd name="T73" fmla="*/ 173 h 177"/>
              <a:gd name="T74" fmla="*/ 106 w 256"/>
              <a:gd name="T75" fmla="*/ 167 h 177"/>
              <a:gd name="T76" fmla="*/ 86 w 256"/>
              <a:gd name="T77" fmla="*/ 156 h 177"/>
              <a:gd name="T78" fmla="*/ 66 w 256"/>
              <a:gd name="T79" fmla="*/ 142 h 177"/>
              <a:gd name="T80" fmla="*/ 47 w 256"/>
              <a:gd name="T81" fmla="*/ 122 h 177"/>
              <a:gd name="T82" fmla="*/ 28 w 256"/>
              <a:gd name="T83" fmla="*/ 96 h 177"/>
              <a:gd name="T84" fmla="*/ 13 w 256"/>
              <a:gd name="T85" fmla="*/ 65 h 177"/>
              <a:gd name="T86" fmla="*/ 0 w 256"/>
              <a:gd name="T87" fmla="*/ 28 h 177"/>
              <a:gd name="T88" fmla="*/ 2 w 256"/>
              <a:gd name="T89" fmla="*/ 26 h 177"/>
              <a:gd name="T90" fmla="*/ 8 w 256"/>
              <a:gd name="T91" fmla="*/ 24 h 177"/>
              <a:gd name="T92" fmla="*/ 18 w 256"/>
              <a:gd name="T93" fmla="*/ 20 h 177"/>
              <a:gd name="T94" fmla="*/ 30 w 256"/>
              <a:gd name="T95" fmla="*/ 15 h 177"/>
              <a:gd name="T96" fmla="*/ 45 w 256"/>
              <a:gd name="T97" fmla="*/ 9 h 177"/>
              <a:gd name="T98" fmla="*/ 62 w 256"/>
              <a:gd name="T99" fmla="*/ 6 h 177"/>
              <a:gd name="T100" fmla="*/ 82 w 256"/>
              <a:gd name="T101" fmla="*/ 3 h 177"/>
              <a:gd name="T102" fmla="*/ 101 w 256"/>
              <a:gd name="T10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177">
                <a:moveTo>
                  <a:pt x="101" y="0"/>
                </a:moveTo>
                <a:lnTo>
                  <a:pt x="122" y="0"/>
                </a:lnTo>
                <a:lnTo>
                  <a:pt x="143" y="3"/>
                </a:lnTo>
                <a:lnTo>
                  <a:pt x="163" y="8"/>
                </a:lnTo>
                <a:lnTo>
                  <a:pt x="184" y="17"/>
                </a:lnTo>
                <a:lnTo>
                  <a:pt x="202" y="30"/>
                </a:lnTo>
                <a:lnTo>
                  <a:pt x="219" y="48"/>
                </a:lnTo>
                <a:lnTo>
                  <a:pt x="234" y="72"/>
                </a:lnTo>
                <a:lnTo>
                  <a:pt x="247" y="100"/>
                </a:lnTo>
                <a:lnTo>
                  <a:pt x="256" y="135"/>
                </a:lnTo>
                <a:lnTo>
                  <a:pt x="254" y="133"/>
                </a:lnTo>
                <a:lnTo>
                  <a:pt x="251" y="125"/>
                </a:lnTo>
                <a:lnTo>
                  <a:pt x="244" y="115"/>
                </a:lnTo>
                <a:lnTo>
                  <a:pt x="235" y="102"/>
                </a:lnTo>
                <a:lnTo>
                  <a:pt x="223" y="87"/>
                </a:lnTo>
                <a:lnTo>
                  <a:pt x="208" y="73"/>
                </a:lnTo>
                <a:lnTo>
                  <a:pt x="189" y="60"/>
                </a:lnTo>
                <a:lnTo>
                  <a:pt x="169" y="50"/>
                </a:lnTo>
                <a:lnTo>
                  <a:pt x="144" y="43"/>
                </a:lnTo>
                <a:lnTo>
                  <a:pt x="147" y="46"/>
                </a:lnTo>
                <a:lnTo>
                  <a:pt x="156" y="50"/>
                </a:lnTo>
                <a:lnTo>
                  <a:pt x="167" y="58"/>
                </a:lnTo>
                <a:lnTo>
                  <a:pt x="182" y="68"/>
                </a:lnTo>
                <a:lnTo>
                  <a:pt x="199" y="81"/>
                </a:lnTo>
                <a:lnTo>
                  <a:pt x="214" y="96"/>
                </a:lnTo>
                <a:lnTo>
                  <a:pt x="228" y="115"/>
                </a:lnTo>
                <a:lnTo>
                  <a:pt x="239" y="135"/>
                </a:lnTo>
                <a:lnTo>
                  <a:pt x="245" y="157"/>
                </a:lnTo>
                <a:lnTo>
                  <a:pt x="244" y="159"/>
                </a:lnTo>
                <a:lnTo>
                  <a:pt x="238" y="161"/>
                </a:lnTo>
                <a:lnTo>
                  <a:pt x="228" y="165"/>
                </a:lnTo>
                <a:lnTo>
                  <a:pt x="217" y="169"/>
                </a:lnTo>
                <a:lnTo>
                  <a:pt x="201" y="173"/>
                </a:lnTo>
                <a:lnTo>
                  <a:pt x="186" y="176"/>
                </a:lnTo>
                <a:lnTo>
                  <a:pt x="166" y="177"/>
                </a:lnTo>
                <a:lnTo>
                  <a:pt x="147" y="177"/>
                </a:lnTo>
                <a:lnTo>
                  <a:pt x="127" y="173"/>
                </a:lnTo>
                <a:lnTo>
                  <a:pt x="106" y="167"/>
                </a:lnTo>
                <a:lnTo>
                  <a:pt x="86" y="156"/>
                </a:lnTo>
                <a:lnTo>
                  <a:pt x="66" y="142"/>
                </a:lnTo>
                <a:lnTo>
                  <a:pt x="47" y="122"/>
                </a:lnTo>
                <a:lnTo>
                  <a:pt x="28" y="96"/>
                </a:lnTo>
                <a:lnTo>
                  <a:pt x="13" y="65"/>
                </a:lnTo>
                <a:lnTo>
                  <a:pt x="0" y="28"/>
                </a:lnTo>
                <a:lnTo>
                  <a:pt x="2" y="26"/>
                </a:lnTo>
                <a:lnTo>
                  <a:pt x="8" y="24"/>
                </a:lnTo>
                <a:lnTo>
                  <a:pt x="18" y="20"/>
                </a:lnTo>
                <a:lnTo>
                  <a:pt x="30" y="15"/>
                </a:lnTo>
                <a:lnTo>
                  <a:pt x="45" y="9"/>
                </a:lnTo>
                <a:lnTo>
                  <a:pt x="62" y="6"/>
                </a:lnTo>
                <a:lnTo>
                  <a:pt x="82" y="3"/>
                </a:lnTo>
                <a:lnTo>
                  <a:pt x="101" y="0"/>
                </a:lnTo>
                <a:close/>
              </a:path>
            </a:pathLst>
          </a:custGeom>
          <a:solidFill>
            <a:schemeClr val="accent5">
              <a:lumMod val="100000"/>
            </a:schemeClr>
          </a:solidFill>
          <a:ln w="0">
            <a:noFill/>
            <a:prstDash val="solid"/>
            <a:round/>
          </a:ln>
        </p:spPr>
        <p:txBody>
          <a:bodyPr anchor="ctr"/>
          <a:lstStyle/>
          <a:p>
            <a:pPr algn="ctr"/>
            <a:endParaRPr/>
          </a:p>
        </p:txBody>
      </p:sp>
      <p:sp>
        <p:nvSpPr>
          <p:cNvPr id="47" name="千图PPT彼岸天：ID 8661124库_任意多边形 46">
            <a:extLst>
              <a:ext uri="{FF2B5EF4-FFF2-40B4-BE49-F238E27FC236}">
                <a16:creationId xmlns:a16="http://schemas.microsoft.com/office/drawing/2014/main" id="{4FE2080B-71E9-406B-8BC0-CE6D329F1E31}"/>
              </a:ext>
            </a:extLst>
          </p:cNvPr>
          <p:cNvSpPr/>
          <p:nvPr>
            <p:custDataLst>
              <p:tags r:id="rId31"/>
            </p:custDataLst>
          </p:nvPr>
        </p:nvSpPr>
        <p:spPr bwMode="auto">
          <a:xfrm>
            <a:off x="3574487" y="4148510"/>
            <a:ext cx="254132" cy="392499"/>
          </a:xfrm>
          <a:custGeom>
            <a:avLst/>
            <a:gdLst>
              <a:gd name="T0" fmla="*/ 58 w 175"/>
              <a:gd name="T1" fmla="*/ 0 h 266"/>
              <a:gd name="T2" fmla="*/ 61 w 175"/>
              <a:gd name="T3" fmla="*/ 1 h 266"/>
              <a:gd name="T4" fmla="*/ 66 w 175"/>
              <a:gd name="T5" fmla="*/ 2 h 266"/>
              <a:gd name="T6" fmla="*/ 74 w 175"/>
              <a:gd name="T7" fmla="*/ 6 h 266"/>
              <a:gd name="T8" fmla="*/ 84 w 175"/>
              <a:gd name="T9" fmla="*/ 12 h 266"/>
              <a:gd name="T10" fmla="*/ 96 w 175"/>
              <a:gd name="T11" fmla="*/ 18 h 266"/>
              <a:gd name="T12" fmla="*/ 109 w 175"/>
              <a:gd name="T13" fmla="*/ 27 h 266"/>
              <a:gd name="T14" fmla="*/ 122 w 175"/>
              <a:gd name="T15" fmla="*/ 37 h 266"/>
              <a:gd name="T16" fmla="*/ 135 w 175"/>
              <a:gd name="T17" fmla="*/ 49 h 266"/>
              <a:gd name="T18" fmla="*/ 148 w 175"/>
              <a:gd name="T19" fmla="*/ 65 h 266"/>
              <a:gd name="T20" fmla="*/ 158 w 175"/>
              <a:gd name="T21" fmla="*/ 80 h 266"/>
              <a:gd name="T22" fmla="*/ 166 w 175"/>
              <a:gd name="T23" fmla="*/ 100 h 266"/>
              <a:gd name="T24" fmla="*/ 172 w 175"/>
              <a:gd name="T25" fmla="*/ 121 h 266"/>
              <a:gd name="T26" fmla="*/ 175 w 175"/>
              <a:gd name="T27" fmla="*/ 145 h 266"/>
              <a:gd name="T28" fmla="*/ 174 w 175"/>
              <a:gd name="T29" fmla="*/ 171 h 266"/>
              <a:gd name="T30" fmla="*/ 167 w 175"/>
              <a:gd name="T31" fmla="*/ 200 h 266"/>
              <a:gd name="T32" fmla="*/ 157 w 175"/>
              <a:gd name="T33" fmla="*/ 232 h 266"/>
              <a:gd name="T34" fmla="*/ 140 w 175"/>
              <a:gd name="T35" fmla="*/ 266 h 266"/>
              <a:gd name="T36" fmla="*/ 137 w 175"/>
              <a:gd name="T37" fmla="*/ 266 h 266"/>
              <a:gd name="T38" fmla="*/ 131 w 175"/>
              <a:gd name="T39" fmla="*/ 263 h 266"/>
              <a:gd name="T40" fmla="*/ 122 w 175"/>
              <a:gd name="T41" fmla="*/ 259 h 266"/>
              <a:gd name="T42" fmla="*/ 109 w 175"/>
              <a:gd name="T43" fmla="*/ 253 h 266"/>
              <a:gd name="T44" fmla="*/ 96 w 175"/>
              <a:gd name="T45" fmla="*/ 247 h 266"/>
              <a:gd name="T46" fmla="*/ 80 w 175"/>
              <a:gd name="T47" fmla="*/ 237 h 266"/>
              <a:gd name="T48" fmla="*/ 65 w 175"/>
              <a:gd name="T49" fmla="*/ 226 h 266"/>
              <a:gd name="T50" fmla="*/ 49 w 175"/>
              <a:gd name="T51" fmla="*/ 213 h 266"/>
              <a:gd name="T52" fmla="*/ 35 w 175"/>
              <a:gd name="T53" fmla="*/ 198 h 266"/>
              <a:gd name="T54" fmla="*/ 22 w 175"/>
              <a:gd name="T55" fmla="*/ 182 h 266"/>
              <a:gd name="T56" fmla="*/ 10 w 175"/>
              <a:gd name="T57" fmla="*/ 163 h 266"/>
              <a:gd name="T58" fmla="*/ 3 w 175"/>
              <a:gd name="T59" fmla="*/ 143 h 266"/>
              <a:gd name="T60" fmla="*/ 0 w 175"/>
              <a:gd name="T61" fmla="*/ 121 h 266"/>
              <a:gd name="T62" fmla="*/ 0 w 175"/>
              <a:gd name="T63" fmla="*/ 96 h 266"/>
              <a:gd name="T64" fmla="*/ 6 w 175"/>
              <a:gd name="T65" fmla="*/ 70 h 266"/>
              <a:gd name="T66" fmla="*/ 18 w 175"/>
              <a:gd name="T67" fmla="*/ 40 h 266"/>
              <a:gd name="T68" fmla="*/ 36 w 175"/>
              <a:gd name="T69" fmla="*/ 9 h 266"/>
              <a:gd name="T70" fmla="*/ 35 w 175"/>
              <a:gd name="T71" fmla="*/ 13 h 266"/>
              <a:gd name="T72" fmla="*/ 32 w 175"/>
              <a:gd name="T73" fmla="*/ 21 h 266"/>
              <a:gd name="T74" fmla="*/ 28 w 175"/>
              <a:gd name="T75" fmla="*/ 32 h 266"/>
              <a:gd name="T76" fmla="*/ 26 w 175"/>
              <a:gd name="T77" fmla="*/ 48 h 266"/>
              <a:gd name="T78" fmla="*/ 24 w 175"/>
              <a:gd name="T79" fmla="*/ 66 h 266"/>
              <a:gd name="T80" fmla="*/ 24 w 175"/>
              <a:gd name="T81" fmla="*/ 87 h 266"/>
              <a:gd name="T82" fmla="*/ 28 w 175"/>
              <a:gd name="T83" fmla="*/ 109 h 266"/>
              <a:gd name="T84" fmla="*/ 37 w 175"/>
              <a:gd name="T85" fmla="*/ 131 h 266"/>
              <a:gd name="T86" fmla="*/ 50 w 175"/>
              <a:gd name="T87" fmla="*/ 153 h 266"/>
              <a:gd name="T88" fmla="*/ 49 w 175"/>
              <a:gd name="T89" fmla="*/ 149 h 266"/>
              <a:gd name="T90" fmla="*/ 46 w 175"/>
              <a:gd name="T91" fmla="*/ 140 h 266"/>
              <a:gd name="T92" fmla="*/ 42 w 175"/>
              <a:gd name="T93" fmla="*/ 127 h 266"/>
              <a:gd name="T94" fmla="*/ 39 w 175"/>
              <a:gd name="T95" fmla="*/ 109 h 266"/>
              <a:gd name="T96" fmla="*/ 37 w 175"/>
              <a:gd name="T97" fmla="*/ 88 h 266"/>
              <a:gd name="T98" fmla="*/ 37 w 175"/>
              <a:gd name="T99" fmla="*/ 66 h 266"/>
              <a:gd name="T100" fmla="*/ 40 w 175"/>
              <a:gd name="T101" fmla="*/ 44 h 266"/>
              <a:gd name="T102" fmla="*/ 46 w 175"/>
              <a:gd name="T103" fmla="*/ 21 h 266"/>
              <a:gd name="T104" fmla="*/ 58 w 175"/>
              <a:gd name="T10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266">
                <a:moveTo>
                  <a:pt x="58" y="0"/>
                </a:moveTo>
                <a:lnTo>
                  <a:pt x="61" y="1"/>
                </a:lnTo>
                <a:lnTo>
                  <a:pt x="66" y="2"/>
                </a:lnTo>
                <a:lnTo>
                  <a:pt x="74" y="6"/>
                </a:lnTo>
                <a:lnTo>
                  <a:pt x="84" y="12"/>
                </a:lnTo>
                <a:lnTo>
                  <a:pt x="96" y="18"/>
                </a:lnTo>
                <a:lnTo>
                  <a:pt x="109" y="27"/>
                </a:lnTo>
                <a:lnTo>
                  <a:pt x="122" y="37"/>
                </a:lnTo>
                <a:lnTo>
                  <a:pt x="135" y="49"/>
                </a:lnTo>
                <a:lnTo>
                  <a:pt x="148" y="65"/>
                </a:lnTo>
                <a:lnTo>
                  <a:pt x="158" y="80"/>
                </a:lnTo>
                <a:lnTo>
                  <a:pt x="166" y="100"/>
                </a:lnTo>
                <a:lnTo>
                  <a:pt x="172" y="121"/>
                </a:lnTo>
                <a:lnTo>
                  <a:pt x="175" y="145"/>
                </a:lnTo>
                <a:lnTo>
                  <a:pt x="174" y="171"/>
                </a:lnTo>
                <a:lnTo>
                  <a:pt x="167" y="200"/>
                </a:lnTo>
                <a:lnTo>
                  <a:pt x="157" y="232"/>
                </a:lnTo>
                <a:lnTo>
                  <a:pt x="140" y="266"/>
                </a:lnTo>
                <a:lnTo>
                  <a:pt x="137" y="266"/>
                </a:lnTo>
                <a:lnTo>
                  <a:pt x="131" y="263"/>
                </a:lnTo>
                <a:lnTo>
                  <a:pt x="122" y="259"/>
                </a:lnTo>
                <a:lnTo>
                  <a:pt x="109" y="253"/>
                </a:lnTo>
                <a:lnTo>
                  <a:pt x="96" y="247"/>
                </a:lnTo>
                <a:lnTo>
                  <a:pt x="80" y="237"/>
                </a:lnTo>
                <a:lnTo>
                  <a:pt x="65" y="226"/>
                </a:lnTo>
                <a:lnTo>
                  <a:pt x="49" y="213"/>
                </a:lnTo>
                <a:lnTo>
                  <a:pt x="35" y="198"/>
                </a:lnTo>
                <a:lnTo>
                  <a:pt x="22" y="182"/>
                </a:lnTo>
                <a:lnTo>
                  <a:pt x="10" y="163"/>
                </a:lnTo>
                <a:lnTo>
                  <a:pt x="3" y="143"/>
                </a:lnTo>
                <a:lnTo>
                  <a:pt x="0" y="121"/>
                </a:lnTo>
                <a:lnTo>
                  <a:pt x="0" y="96"/>
                </a:lnTo>
                <a:lnTo>
                  <a:pt x="6" y="70"/>
                </a:lnTo>
                <a:lnTo>
                  <a:pt x="18" y="40"/>
                </a:lnTo>
                <a:lnTo>
                  <a:pt x="36" y="9"/>
                </a:lnTo>
                <a:lnTo>
                  <a:pt x="35" y="13"/>
                </a:lnTo>
                <a:lnTo>
                  <a:pt x="32" y="21"/>
                </a:lnTo>
                <a:lnTo>
                  <a:pt x="28" y="32"/>
                </a:lnTo>
                <a:lnTo>
                  <a:pt x="26" y="48"/>
                </a:lnTo>
                <a:lnTo>
                  <a:pt x="24" y="66"/>
                </a:lnTo>
                <a:lnTo>
                  <a:pt x="24" y="87"/>
                </a:lnTo>
                <a:lnTo>
                  <a:pt x="28" y="109"/>
                </a:lnTo>
                <a:lnTo>
                  <a:pt x="37" y="131"/>
                </a:lnTo>
                <a:lnTo>
                  <a:pt x="50" y="153"/>
                </a:lnTo>
                <a:lnTo>
                  <a:pt x="49" y="149"/>
                </a:lnTo>
                <a:lnTo>
                  <a:pt x="46" y="140"/>
                </a:lnTo>
                <a:lnTo>
                  <a:pt x="42" y="127"/>
                </a:lnTo>
                <a:lnTo>
                  <a:pt x="39" y="109"/>
                </a:lnTo>
                <a:lnTo>
                  <a:pt x="37" y="88"/>
                </a:lnTo>
                <a:lnTo>
                  <a:pt x="37" y="66"/>
                </a:lnTo>
                <a:lnTo>
                  <a:pt x="40" y="44"/>
                </a:lnTo>
                <a:lnTo>
                  <a:pt x="46" y="21"/>
                </a:lnTo>
                <a:lnTo>
                  <a:pt x="58" y="0"/>
                </a:lnTo>
                <a:close/>
              </a:path>
            </a:pathLst>
          </a:custGeom>
          <a:solidFill>
            <a:schemeClr val="accent5">
              <a:lumMod val="100000"/>
            </a:schemeClr>
          </a:solidFill>
          <a:ln w="0">
            <a:noFill/>
            <a:prstDash val="solid"/>
            <a:round/>
          </a:ln>
        </p:spPr>
        <p:txBody>
          <a:bodyPr anchor="ctr"/>
          <a:lstStyle/>
          <a:p>
            <a:pPr algn="ctr"/>
            <a:endParaRPr/>
          </a:p>
        </p:txBody>
      </p:sp>
      <p:sp>
        <p:nvSpPr>
          <p:cNvPr id="48" name="千图PPT彼岸天：ID 8661124库_任意多边形 47">
            <a:extLst>
              <a:ext uri="{FF2B5EF4-FFF2-40B4-BE49-F238E27FC236}">
                <a16:creationId xmlns:a16="http://schemas.microsoft.com/office/drawing/2014/main" id="{56F72C53-B984-4D68-BD69-591E889247BC}"/>
              </a:ext>
            </a:extLst>
          </p:cNvPr>
          <p:cNvSpPr/>
          <p:nvPr>
            <p:custDataLst>
              <p:tags r:id="rId32"/>
            </p:custDataLst>
          </p:nvPr>
        </p:nvSpPr>
        <p:spPr bwMode="auto">
          <a:xfrm>
            <a:off x="4604083" y="4381648"/>
            <a:ext cx="371758" cy="261175"/>
          </a:xfrm>
          <a:custGeom>
            <a:avLst/>
            <a:gdLst>
              <a:gd name="T0" fmla="*/ 89 w 256"/>
              <a:gd name="T1" fmla="*/ 0 h 177"/>
              <a:gd name="T2" fmla="*/ 108 w 256"/>
              <a:gd name="T3" fmla="*/ 0 h 177"/>
              <a:gd name="T4" fmla="*/ 129 w 256"/>
              <a:gd name="T5" fmla="*/ 3 h 177"/>
              <a:gd name="T6" fmla="*/ 150 w 256"/>
              <a:gd name="T7" fmla="*/ 9 h 177"/>
              <a:gd name="T8" fmla="*/ 170 w 256"/>
              <a:gd name="T9" fmla="*/ 20 h 177"/>
              <a:gd name="T10" fmla="*/ 190 w 256"/>
              <a:gd name="T11" fmla="*/ 35 h 177"/>
              <a:gd name="T12" fmla="*/ 209 w 256"/>
              <a:gd name="T13" fmla="*/ 55 h 177"/>
              <a:gd name="T14" fmla="*/ 226 w 256"/>
              <a:gd name="T15" fmla="*/ 79 h 177"/>
              <a:gd name="T16" fmla="*/ 242 w 256"/>
              <a:gd name="T17" fmla="*/ 112 h 177"/>
              <a:gd name="T18" fmla="*/ 256 w 256"/>
              <a:gd name="T19" fmla="*/ 150 h 177"/>
              <a:gd name="T20" fmla="*/ 254 w 256"/>
              <a:gd name="T21" fmla="*/ 151 h 177"/>
              <a:gd name="T22" fmla="*/ 247 w 256"/>
              <a:gd name="T23" fmla="*/ 153 h 177"/>
              <a:gd name="T24" fmla="*/ 238 w 256"/>
              <a:gd name="T25" fmla="*/ 157 h 177"/>
              <a:gd name="T26" fmla="*/ 225 w 256"/>
              <a:gd name="T27" fmla="*/ 163 h 177"/>
              <a:gd name="T28" fmla="*/ 211 w 256"/>
              <a:gd name="T29" fmla="*/ 166 h 177"/>
              <a:gd name="T30" fmla="*/ 193 w 256"/>
              <a:gd name="T31" fmla="*/ 172 h 177"/>
              <a:gd name="T32" fmla="*/ 174 w 256"/>
              <a:gd name="T33" fmla="*/ 174 h 177"/>
              <a:gd name="T34" fmla="*/ 154 w 256"/>
              <a:gd name="T35" fmla="*/ 177 h 177"/>
              <a:gd name="T36" fmla="*/ 134 w 256"/>
              <a:gd name="T37" fmla="*/ 177 h 177"/>
              <a:gd name="T38" fmla="*/ 112 w 256"/>
              <a:gd name="T39" fmla="*/ 174 h 177"/>
              <a:gd name="T40" fmla="*/ 92 w 256"/>
              <a:gd name="T41" fmla="*/ 168 h 177"/>
              <a:gd name="T42" fmla="*/ 72 w 256"/>
              <a:gd name="T43" fmla="*/ 159 h 177"/>
              <a:gd name="T44" fmla="*/ 54 w 256"/>
              <a:gd name="T45" fmla="*/ 146 h 177"/>
              <a:gd name="T46" fmla="*/ 37 w 256"/>
              <a:gd name="T47" fmla="*/ 127 h 177"/>
              <a:gd name="T48" fmla="*/ 22 w 256"/>
              <a:gd name="T49" fmla="*/ 105 h 177"/>
              <a:gd name="T50" fmla="*/ 9 w 256"/>
              <a:gd name="T51" fmla="*/ 77 h 177"/>
              <a:gd name="T52" fmla="*/ 0 w 256"/>
              <a:gd name="T53" fmla="*/ 42 h 177"/>
              <a:gd name="T54" fmla="*/ 2 w 256"/>
              <a:gd name="T55" fmla="*/ 44 h 177"/>
              <a:gd name="T56" fmla="*/ 5 w 256"/>
              <a:gd name="T57" fmla="*/ 52 h 177"/>
              <a:gd name="T58" fmla="*/ 12 w 256"/>
              <a:gd name="T59" fmla="*/ 63 h 177"/>
              <a:gd name="T60" fmla="*/ 21 w 256"/>
              <a:gd name="T61" fmla="*/ 76 h 177"/>
              <a:gd name="T62" fmla="*/ 33 w 256"/>
              <a:gd name="T63" fmla="*/ 90 h 177"/>
              <a:gd name="T64" fmla="*/ 48 w 256"/>
              <a:gd name="T65" fmla="*/ 104 h 177"/>
              <a:gd name="T66" fmla="*/ 65 w 256"/>
              <a:gd name="T67" fmla="*/ 117 h 177"/>
              <a:gd name="T68" fmla="*/ 87 w 256"/>
              <a:gd name="T69" fmla="*/ 126 h 177"/>
              <a:gd name="T70" fmla="*/ 112 w 256"/>
              <a:gd name="T71" fmla="*/ 133 h 177"/>
              <a:gd name="T72" fmla="*/ 109 w 256"/>
              <a:gd name="T73" fmla="*/ 131 h 177"/>
              <a:gd name="T74" fmla="*/ 100 w 256"/>
              <a:gd name="T75" fmla="*/ 127 h 177"/>
              <a:gd name="T76" fmla="*/ 89 w 256"/>
              <a:gd name="T77" fmla="*/ 120 h 177"/>
              <a:gd name="T78" fmla="*/ 73 w 256"/>
              <a:gd name="T79" fmla="*/ 109 h 177"/>
              <a:gd name="T80" fmla="*/ 57 w 256"/>
              <a:gd name="T81" fmla="*/ 96 h 177"/>
              <a:gd name="T82" fmla="*/ 42 w 256"/>
              <a:gd name="T83" fmla="*/ 81 h 177"/>
              <a:gd name="T84" fmla="*/ 28 w 256"/>
              <a:gd name="T85" fmla="*/ 63 h 177"/>
              <a:gd name="T86" fmla="*/ 17 w 256"/>
              <a:gd name="T87" fmla="*/ 42 h 177"/>
              <a:gd name="T88" fmla="*/ 11 w 256"/>
              <a:gd name="T89" fmla="*/ 18 h 177"/>
              <a:gd name="T90" fmla="*/ 12 w 256"/>
              <a:gd name="T91" fmla="*/ 18 h 177"/>
              <a:gd name="T92" fmla="*/ 18 w 256"/>
              <a:gd name="T93" fmla="*/ 16 h 177"/>
              <a:gd name="T94" fmla="*/ 28 w 256"/>
              <a:gd name="T95" fmla="*/ 12 h 177"/>
              <a:gd name="T96" fmla="*/ 39 w 256"/>
              <a:gd name="T97" fmla="*/ 8 h 177"/>
              <a:gd name="T98" fmla="*/ 54 w 256"/>
              <a:gd name="T99" fmla="*/ 4 h 177"/>
              <a:gd name="T100" fmla="*/ 70 w 256"/>
              <a:gd name="T101" fmla="*/ 2 h 177"/>
              <a:gd name="T102" fmla="*/ 89 w 256"/>
              <a:gd name="T10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177">
                <a:moveTo>
                  <a:pt x="89" y="0"/>
                </a:moveTo>
                <a:lnTo>
                  <a:pt x="108" y="0"/>
                </a:lnTo>
                <a:lnTo>
                  <a:pt x="129" y="3"/>
                </a:lnTo>
                <a:lnTo>
                  <a:pt x="150" y="9"/>
                </a:lnTo>
                <a:lnTo>
                  <a:pt x="170" y="20"/>
                </a:lnTo>
                <a:lnTo>
                  <a:pt x="190" y="35"/>
                </a:lnTo>
                <a:lnTo>
                  <a:pt x="209" y="55"/>
                </a:lnTo>
                <a:lnTo>
                  <a:pt x="226" y="79"/>
                </a:lnTo>
                <a:lnTo>
                  <a:pt x="242" y="112"/>
                </a:lnTo>
                <a:lnTo>
                  <a:pt x="256" y="150"/>
                </a:lnTo>
                <a:lnTo>
                  <a:pt x="254" y="151"/>
                </a:lnTo>
                <a:lnTo>
                  <a:pt x="247" y="153"/>
                </a:lnTo>
                <a:lnTo>
                  <a:pt x="238" y="157"/>
                </a:lnTo>
                <a:lnTo>
                  <a:pt x="225" y="163"/>
                </a:lnTo>
                <a:lnTo>
                  <a:pt x="211" y="166"/>
                </a:lnTo>
                <a:lnTo>
                  <a:pt x="193" y="172"/>
                </a:lnTo>
                <a:lnTo>
                  <a:pt x="174" y="174"/>
                </a:lnTo>
                <a:lnTo>
                  <a:pt x="154" y="177"/>
                </a:lnTo>
                <a:lnTo>
                  <a:pt x="134" y="177"/>
                </a:lnTo>
                <a:lnTo>
                  <a:pt x="112" y="174"/>
                </a:lnTo>
                <a:lnTo>
                  <a:pt x="92" y="168"/>
                </a:lnTo>
                <a:lnTo>
                  <a:pt x="72" y="159"/>
                </a:lnTo>
                <a:lnTo>
                  <a:pt x="54" y="146"/>
                </a:lnTo>
                <a:lnTo>
                  <a:pt x="37" y="127"/>
                </a:lnTo>
                <a:lnTo>
                  <a:pt x="22" y="105"/>
                </a:lnTo>
                <a:lnTo>
                  <a:pt x="9" y="77"/>
                </a:lnTo>
                <a:lnTo>
                  <a:pt x="0" y="42"/>
                </a:lnTo>
                <a:lnTo>
                  <a:pt x="2" y="44"/>
                </a:lnTo>
                <a:lnTo>
                  <a:pt x="5" y="52"/>
                </a:lnTo>
                <a:lnTo>
                  <a:pt x="12" y="63"/>
                </a:lnTo>
                <a:lnTo>
                  <a:pt x="21" y="76"/>
                </a:lnTo>
                <a:lnTo>
                  <a:pt x="33" y="90"/>
                </a:lnTo>
                <a:lnTo>
                  <a:pt x="48" y="104"/>
                </a:lnTo>
                <a:lnTo>
                  <a:pt x="65" y="117"/>
                </a:lnTo>
                <a:lnTo>
                  <a:pt x="87" y="126"/>
                </a:lnTo>
                <a:lnTo>
                  <a:pt x="112" y="133"/>
                </a:lnTo>
                <a:lnTo>
                  <a:pt x="109" y="131"/>
                </a:lnTo>
                <a:lnTo>
                  <a:pt x="100" y="127"/>
                </a:lnTo>
                <a:lnTo>
                  <a:pt x="89" y="120"/>
                </a:lnTo>
                <a:lnTo>
                  <a:pt x="73" y="109"/>
                </a:lnTo>
                <a:lnTo>
                  <a:pt x="57" y="96"/>
                </a:lnTo>
                <a:lnTo>
                  <a:pt x="42" y="81"/>
                </a:lnTo>
                <a:lnTo>
                  <a:pt x="28" y="63"/>
                </a:lnTo>
                <a:lnTo>
                  <a:pt x="17" y="42"/>
                </a:lnTo>
                <a:lnTo>
                  <a:pt x="11" y="18"/>
                </a:lnTo>
                <a:lnTo>
                  <a:pt x="12" y="18"/>
                </a:lnTo>
                <a:lnTo>
                  <a:pt x="18" y="16"/>
                </a:lnTo>
                <a:lnTo>
                  <a:pt x="28" y="12"/>
                </a:lnTo>
                <a:lnTo>
                  <a:pt x="39" y="8"/>
                </a:lnTo>
                <a:lnTo>
                  <a:pt x="54" y="4"/>
                </a:lnTo>
                <a:lnTo>
                  <a:pt x="70" y="2"/>
                </a:lnTo>
                <a:lnTo>
                  <a:pt x="89" y="0"/>
                </a:lnTo>
                <a:close/>
              </a:path>
            </a:pathLst>
          </a:custGeom>
          <a:solidFill>
            <a:schemeClr val="accent5">
              <a:lumMod val="100000"/>
            </a:schemeClr>
          </a:solidFill>
          <a:ln w="0">
            <a:noFill/>
            <a:prstDash val="solid"/>
            <a:round/>
          </a:ln>
        </p:spPr>
        <p:txBody>
          <a:bodyPr anchor="ctr"/>
          <a:lstStyle/>
          <a:p>
            <a:pPr algn="ctr"/>
            <a:endParaRPr/>
          </a:p>
        </p:txBody>
      </p:sp>
      <p:sp>
        <p:nvSpPr>
          <p:cNvPr id="49" name="千图PPT彼岸天：ID 8661124库_任意多边形 48">
            <a:extLst>
              <a:ext uri="{FF2B5EF4-FFF2-40B4-BE49-F238E27FC236}">
                <a16:creationId xmlns:a16="http://schemas.microsoft.com/office/drawing/2014/main" id="{CB7FE222-8703-4E75-A483-FCD158BF81F5}"/>
              </a:ext>
            </a:extLst>
          </p:cNvPr>
          <p:cNvSpPr/>
          <p:nvPr>
            <p:custDataLst>
              <p:tags r:id="rId33"/>
            </p:custDataLst>
          </p:nvPr>
        </p:nvSpPr>
        <p:spPr bwMode="auto">
          <a:xfrm>
            <a:off x="4017402" y="4278359"/>
            <a:ext cx="257036" cy="392499"/>
          </a:xfrm>
          <a:custGeom>
            <a:avLst/>
            <a:gdLst>
              <a:gd name="T0" fmla="*/ 60 w 177"/>
              <a:gd name="T1" fmla="*/ 0 h 266"/>
              <a:gd name="T2" fmla="*/ 61 w 177"/>
              <a:gd name="T3" fmla="*/ 1 h 266"/>
              <a:gd name="T4" fmla="*/ 66 w 177"/>
              <a:gd name="T5" fmla="*/ 3 h 266"/>
              <a:gd name="T6" fmla="*/ 75 w 177"/>
              <a:gd name="T7" fmla="*/ 7 h 266"/>
              <a:gd name="T8" fmla="*/ 86 w 177"/>
              <a:gd name="T9" fmla="*/ 12 h 266"/>
              <a:gd name="T10" fmla="*/ 97 w 177"/>
              <a:gd name="T11" fmla="*/ 18 h 266"/>
              <a:gd name="T12" fmla="*/ 110 w 177"/>
              <a:gd name="T13" fmla="*/ 27 h 266"/>
              <a:gd name="T14" fmla="*/ 123 w 177"/>
              <a:gd name="T15" fmla="*/ 38 h 266"/>
              <a:gd name="T16" fmla="*/ 136 w 177"/>
              <a:gd name="T17" fmla="*/ 49 h 266"/>
              <a:gd name="T18" fmla="*/ 148 w 177"/>
              <a:gd name="T19" fmla="*/ 64 h 266"/>
              <a:gd name="T20" fmla="*/ 160 w 177"/>
              <a:gd name="T21" fmla="*/ 81 h 266"/>
              <a:gd name="T22" fmla="*/ 168 w 177"/>
              <a:gd name="T23" fmla="*/ 100 h 266"/>
              <a:gd name="T24" fmla="*/ 174 w 177"/>
              <a:gd name="T25" fmla="*/ 121 h 266"/>
              <a:gd name="T26" fmla="*/ 177 w 177"/>
              <a:gd name="T27" fmla="*/ 144 h 266"/>
              <a:gd name="T28" fmla="*/ 175 w 177"/>
              <a:gd name="T29" fmla="*/ 171 h 266"/>
              <a:gd name="T30" fmla="*/ 169 w 177"/>
              <a:gd name="T31" fmla="*/ 200 h 266"/>
              <a:gd name="T32" fmla="*/ 157 w 177"/>
              <a:gd name="T33" fmla="*/ 231 h 266"/>
              <a:gd name="T34" fmla="*/ 142 w 177"/>
              <a:gd name="T35" fmla="*/ 266 h 266"/>
              <a:gd name="T36" fmla="*/ 139 w 177"/>
              <a:gd name="T37" fmla="*/ 265 h 266"/>
              <a:gd name="T38" fmla="*/ 133 w 177"/>
              <a:gd name="T39" fmla="*/ 264 h 266"/>
              <a:gd name="T40" fmla="*/ 123 w 177"/>
              <a:gd name="T41" fmla="*/ 260 h 266"/>
              <a:gd name="T42" fmla="*/ 110 w 177"/>
              <a:gd name="T43" fmla="*/ 253 h 266"/>
              <a:gd name="T44" fmla="*/ 96 w 177"/>
              <a:gd name="T45" fmla="*/ 247 h 266"/>
              <a:gd name="T46" fmla="*/ 82 w 177"/>
              <a:gd name="T47" fmla="*/ 236 h 266"/>
              <a:gd name="T48" fmla="*/ 65 w 177"/>
              <a:gd name="T49" fmla="*/ 226 h 266"/>
              <a:gd name="T50" fmla="*/ 51 w 177"/>
              <a:gd name="T51" fmla="*/ 213 h 266"/>
              <a:gd name="T52" fmla="*/ 35 w 177"/>
              <a:gd name="T53" fmla="*/ 199 h 266"/>
              <a:gd name="T54" fmla="*/ 22 w 177"/>
              <a:gd name="T55" fmla="*/ 182 h 266"/>
              <a:gd name="T56" fmla="*/ 12 w 177"/>
              <a:gd name="T57" fmla="*/ 164 h 266"/>
              <a:gd name="T58" fmla="*/ 4 w 177"/>
              <a:gd name="T59" fmla="*/ 143 h 266"/>
              <a:gd name="T60" fmla="*/ 0 w 177"/>
              <a:gd name="T61" fmla="*/ 121 h 266"/>
              <a:gd name="T62" fmla="*/ 1 w 177"/>
              <a:gd name="T63" fmla="*/ 96 h 266"/>
              <a:gd name="T64" fmla="*/ 7 w 177"/>
              <a:gd name="T65" fmla="*/ 69 h 266"/>
              <a:gd name="T66" fmla="*/ 18 w 177"/>
              <a:gd name="T67" fmla="*/ 40 h 266"/>
              <a:gd name="T68" fmla="*/ 36 w 177"/>
              <a:gd name="T69" fmla="*/ 9 h 266"/>
              <a:gd name="T70" fmla="*/ 36 w 177"/>
              <a:gd name="T71" fmla="*/ 12 h 266"/>
              <a:gd name="T72" fmla="*/ 34 w 177"/>
              <a:gd name="T73" fmla="*/ 20 h 266"/>
              <a:gd name="T74" fmla="*/ 30 w 177"/>
              <a:gd name="T75" fmla="*/ 33 h 266"/>
              <a:gd name="T76" fmla="*/ 27 w 177"/>
              <a:gd name="T77" fmla="*/ 48 h 266"/>
              <a:gd name="T78" fmla="*/ 26 w 177"/>
              <a:gd name="T79" fmla="*/ 66 h 266"/>
              <a:gd name="T80" fmla="*/ 26 w 177"/>
              <a:gd name="T81" fmla="*/ 87 h 266"/>
              <a:gd name="T82" fmla="*/ 30 w 177"/>
              <a:gd name="T83" fmla="*/ 108 h 266"/>
              <a:gd name="T84" fmla="*/ 38 w 177"/>
              <a:gd name="T85" fmla="*/ 131 h 266"/>
              <a:gd name="T86" fmla="*/ 51 w 177"/>
              <a:gd name="T87" fmla="*/ 153 h 266"/>
              <a:gd name="T88" fmla="*/ 49 w 177"/>
              <a:gd name="T89" fmla="*/ 149 h 266"/>
              <a:gd name="T90" fmla="*/ 47 w 177"/>
              <a:gd name="T91" fmla="*/ 140 h 266"/>
              <a:gd name="T92" fmla="*/ 44 w 177"/>
              <a:gd name="T93" fmla="*/ 126 h 266"/>
              <a:gd name="T94" fmla="*/ 40 w 177"/>
              <a:gd name="T95" fmla="*/ 109 h 266"/>
              <a:gd name="T96" fmla="*/ 39 w 177"/>
              <a:gd name="T97" fmla="*/ 88 h 266"/>
              <a:gd name="T98" fmla="*/ 39 w 177"/>
              <a:gd name="T99" fmla="*/ 66 h 266"/>
              <a:gd name="T100" fmla="*/ 42 w 177"/>
              <a:gd name="T101" fmla="*/ 44 h 266"/>
              <a:gd name="T102" fmla="*/ 48 w 177"/>
              <a:gd name="T103" fmla="*/ 21 h 266"/>
              <a:gd name="T104" fmla="*/ 60 w 177"/>
              <a:gd name="T10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7" h="266">
                <a:moveTo>
                  <a:pt x="60" y="0"/>
                </a:moveTo>
                <a:lnTo>
                  <a:pt x="61" y="1"/>
                </a:lnTo>
                <a:lnTo>
                  <a:pt x="66" y="3"/>
                </a:lnTo>
                <a:lnTo>
                  <a:pt x="75" y="7"/>
                </a:lnTo>
                <a:lnTo>
                  <a:pt x="86" y="12"/>
                </a:lnTo>
                <a:lnTo>
                  <a:pt x="97" y="18"/>
                </a:lnTo>
                <a:lnTo>
                  <a:pt x="110" y="27"/>
                </a:lnTo>
                <a:lnTo>
                  <a:pt x="123" y="38"/>
                </a:lnTo>
                <a:lnTo>
                  <a:pt x="136" y="49"/>
                </a:lnTo>
                <a:lnTo>
                  <a:pt x="148" y="64"/>
                </a:lnTo>
                <a:lnTo>
                  <a:pt x="160" y="81"/>
                </a:lnTo>
                <a:lnTo>
                  <a:pt x="168" y="100"/>
                </a:lnTo>
                <a:lnTo>
                  <a:pt x="174" y="121"/>
                </a:lnTo>
                <a:lnTo>
                  <a:pt x="177" y="144"/>
                </a:lnTo>
                <a:lnTo>
                  <a:pt x="175" y="171"/>
                </a:lnTo>
                <a:lnTo>
                  <a:pt x="169" y="200"/>
                </a:lnTo>
                <a:lnTo>
                  <a:pt x="157" y="231"/>
                </a:lnTo>
                <a:lnTo>
                  <a:pt x="142" y="266"/>
                </a:lnTo>
                <a:lnTo>
                  <a:pt x="139" y="265"/>
                </a:lnTo>
                <a:lnTo>
                  <a:pt x="133" y="264"/>
                </a:lnTo>
                <a:lnTo>
                  <a:pt x="123" y="260"/>
                </a:lnTo>
                <a:lnTo>
                  <a:pt x="110" y="253"/>
                </a:lnTo>
                <a:lnTo>
                  <a:pt x="96" y="247"/>
                </a:lnTo>
                <a:lnTo>
                  <a:pt x="82" y="236"/>
                </a:lnTo>
                <a:lnTo>
                  <a:pt x="65" y="226"/>
                </a:lnTo>
                <a:lnTo>
                  <a:pt x="51" y="213"/>
                </a:lnTo>
                <a:lnTo>
                  <a:pt x="35" y="199"/>
                </a:lnTo>
                <a:lnTo>
                  <a:pt x="22" y="182"/>
                </a:lnTo>
                <a:lnTo>
                  <a:pt x="12" y="164"/>
                </a:lnTo>
                <a:lnTo>
                  <a:pt x="4" y="143"/>
                </a:lnTo>
                <a:lnTo>
                  <a:pt x="0" y="121"/>
                </a:lnTo>
                <a:lnTo>
                  <a:pt x="1" y="96"/>
                </a:lnTo>
                <a:lnTo>
                  <a:pt x="7" y="69"/>
                </a:lnTo>
                <a:lnTo>
                  <a:pt x="18" y="40"/>
                </a:lnTo>
                <a:lnTo>
                  <a:pt x="36" y="9"/>
                </a:lnTo>
                <a:lnTo>
                  <a:pt x="36" y="12"/>
                </a:lnTo>
                <a:lnTo>
                  <a:pt x="34" y="20"/>
                </a:lnTo>
                <a:lnTo>
                  <a:pt x="30" y="33"/>
                </a:lnTo>
                <a:lnTo>
                  <a:pt x="27" y="48"/>
                </a:lnTo>
                <a:lnTo>
                  <a:pt x="26" y="66"/>
                </a:lnTo>
                <a:lnTo>
                  <a:pt x="26" y="87"/>
                </a:lnTo>
                <a:lnTo>
                  <a:pt x="30" y="108"/>
                </a:lnTo>
                <a:lnTo>
                  <a:pt x="38" y="131"/>
                </a:lnTo>
                <a:lnTo>
                  <a:pt x="51" y="153"/>
                </a:lnTo>
                <a:lnTo>
                  <a:pt x="49" y="149"/>
                </a:lnTo>
                <a:lnTo>
                  <a:pt x="47" y="140"/>
                </a:lnTo>
                <a:lnTo>
                  <a:pt x="44" y="126"/>
                </a:lnTo>
                <a:lnTo>
                  <a:pt x="40" y="109"/>
                </a:lnTo>
                <a:lnTo>
                  <a:pt x="39" y="88"/>
                </a:lnTo>
                <a:lnTo>
                  <a:pt x="39" y="66"/>
                </a:lnTo>
                <a:lnTo>
                  <a:pt x="42" y="44"/>
                </a:lnTo>
                <a:lnTo>
                  <a:pt x="48" y="21"/>
                </a:lnTo>
                <a:lnTo>
                  <a:pt x="60" y="0"/>
                </a:lnTo>
                <a:close/>
              </a:path>
            </a:pathLst>
          </a:custGeom>
          <a:solidFill>
            <a:schemeClr val="accent5">
              <a:lumMod val="100000"/>
            </a:schemeClr>
          </a:solidFill>
          <a:ln w="0">
            <a:noFill/>
            <a:prstDash val="solid"/>
            <a:round/>
          </a:ln>
        </p:spPr>
        <p:txBody>
          <a:bodyPr anchor="ctr"/>
          <a:lstStyle/>
          <a:p>
            <a:pPr algn="ctr"/>
            <a:endParaRPr/>
          </a:p>
        </p:txBody>
      </p:sp>
      <p:sp>
        <p:nvSpPr>
          <p:cNvPr id="50" name="千图PPT彼岸天：ID 8661124库_任意多边形 49">
            <a:extLst>
              <a:ext uri="{FF2B5EF4-FFF2-40B4-BE49-F238E27FC236}">
                <a16:creationId xmlns:a16="http://schemas.microsoft.com/office/drawing/2014/main" id="{C1EECB4F-1C9B-489B-84D6-323B310415F5}"/>
              </a:ext>
            </a:extLst>
          </p:cNvPr>
          <p:cNvSpPr/>
          <p:nvPr>
            <p:custDataLst>
              <p:tags r:id="rId34"/>
            </p:custDataLst>
          </p:nvPr>
        </p:nvSpPr>
        <p:spPr bwMode="auto">
          <a:xfrm>
            <a:off x="3477191" y="2883954"/>
            <a:ext cx="257036" cy="377743"/>
          </a:xfrm>
          <a:custGeom>
            <a:avLst/>
            <a:gdLst>
              <a:gd name="T0" fmla="*/ 135 w 177"/>
              <a:gd name="T1" fmla="*/ 0 h 256"/>
              <a:gd name="T2" fmla="*/ 133 w 177"/>
              <a:gd name="T3" fmla="*/ 1 h 256"/>
              <a:gd name="T4" fmla="*/ 125 w 177"/>
              <a:gd name="T5" fmla="*/ 5 h 256"/>
              <a:gd name="T6" fmla="*/ 115 w 177"/>
              <a:gd name="T7" fmla="*/ 12 h 256"/>
              <a:gd name="T8" fmla="*/ 102 w 177"/>
              <a:gd name="T9" fmla="*/ 21 h 256"/>
              <a:gd name="T10" fmla="*/ 87 w 177"/>
              <a:gd name="T11" fmla="*/ 33 h 256"/>
              <a:gd name="T12" fmla="*/ 73 w 177"/>
              <a:gd name="T13" fmla="*/ 47 h 256"/>
              <a:gd name="T14" fmla="*/ 60 w 177"/>
              <a:gd name="T15" fmla="*/ 65 h 256"/>
              <a:gd name="T16" fmla="*/ 51 w 177"/>
              <a:gd name="T17" fmla="*/ 87 h 256"/>
              <a:gd name="T18" fmla="*/ 44 w 177"/>
              <a:gd name="T19" fmla="*/ 112 h 256"/>
              <a:gd name="T20" fmla="*/ 46 w 177"/>
              <a:gd name="T21" fmla="*/ 108 h 256"/>
              <a:gd name="T22" fmla="*/ 50 w 177"/>
              <a:gd name="T23" fmla="*/ 100 h 256"/>
              <a:gd name="T24" fmla="*/ 57 w 177"/>
              <a:gd name="T25" fmla="*/ 88 h 256"/>
              <a:gd name="T26" fmla="*/ 68 w 177"/>
              <a:gd name="T27" fmla="*/ 73 h 256"/>
              <a:gd name="T28" fmla="*/ 81 w 177"/>
              <a:gd name="T29" fmla="*/ 57 h 256"/>
              <a:gd name="T30" fmla="*/ 96 w 177"/>
              <a:gd name="T31" fmla="*/ 42 h 256"/>
              <a:gd name="T32" fmla="*/ 115 w 177"/>
              <a:gd name="T33" fmla="*/ 27 h 256"/>
              <a:gd name="T34" fmla="*/ 135 w 177"/>
              <a:gd name="T35" fmla="*/ 17 h 256"/>
              <a:gd name="T36" fmla="*/ 158 w 177"/>
              <a:gd name="T37" fmla="*/ 9 h 256"/>
              <a:gd name="T38" fmla="*/ 159 w 177"/>
              <a:gd name="T39" fmla="*/ 12 h 256"/>
              <a:gd name="T40" fmla="*/ 161 w 177"/>
              <a:gd name="T41" fmla="*/ 17 h 256"/>
              <a:gd name="T42" fmla="*/ 165 w 177"/>
              <a:gd name="T43" fmla="*/ 27 h 256"/>
              <a:gd name="T44" fmla="*/ 169 w 177"/>
              <a:gd name="T45" fmla="*/ 39 h 256"/>
              <a:gd name="T46" fmla="*/ 173 w 177"/>
              <a:gd name="T47" fmla="*/ 53 h 256"/>
              <a:gd name="T48" fmla="*/ 176 w 177"/>
              <a:gd name="T49" fmla="*/ 70 h 256"/>
              <a:gd name="T50" fmla="*/ 177 w 177"/>
              <a:gd name="T51" fmla="*/ 88 h 256"/>
              <a:gd name="T52" fmla="*/ 177 w 177"/>
              <a:gd name="T53" fmla="*/ 108 h 256"/>
              <a:gd name="T54" fmla="*/ 173 w 177"/>
              <a:gd name="T55" fmla="*/ 129 h 256"/>
              <a:gd name="T56" fmla="*/ 167 w 177"/>
              <a:gd name="T57" fmla="*/ 149 h 256"/>
              <a:gd name="T58" fmla="*/ 158 w 177"/>
              <a:gd name="T59" fmla="*/ 170 h 256"/>
              <a:gd name="T60" fmla="*/ 142 w 177"/>
              <a:gd name="T61" fmla="*/ 190 h 256"/>
              <a:gd name="T62" fmla="*/ 122 w 177"/>
              <a:gd name="T63" fmla="*/ 209 h 256"/>
              <a:gd name="T64" fmla="*/ 98 w 177"/>
              <a:gd name="T65" fmla="*/ 226 h 256"/>
              <a:gd name="T66" fmla="*/ 65 w 177"/>
              <a:gd name="T67" fmla="*/ 242 h 256"/>
              <a:gd name="T68" fmla="*/ 28 w 177"/>
              <a:gd name="T69" fmla="*/ 256 h 256"/>
              <a:gd name="T70" fmla="*/ 26 w 177"/>
              <a:gd name="T71" fmla="*/ 253 h 256"/>
              <a:gd name="T72" fmla="*/ 24 w 177"/>
              <a:gd name="T73" fmla="*/ 247 h 256"/>
              <a:gd name="T74" fmla="*/ 20 w 177"/>
              <a:gd name="T75" fmla="*/ 238 h 256"/>
              <a:gd name="T76" fmla="*/ 15 w 177"/>
              <a:gd name="T77" fmla="*/ 225 h 256"/>
              <a:gd name="T78" fmla="*/ 11 w 177"/>
              <a:gd name="T79" fmla="*/ 209 h 256"/>
              <a:gd name="T80" fmla="*/ 5 w 177"/>
              <a:gd name="T81" fmla="*/ 192 h 256"/>
              <a:gd name="T82" fmla="*/ 3 w 177"/>
              <a:gd name="T83" fmla="*/ 174 h 256"/>
              <a:gd name="T84" fmla="*/ 0 w 177"/>
              <a:gd name="T85" fmla="*/ 153 h 256"/>
              <a:gd name="T86" fmla="*/ 0 w 177"/>
              <a:gd name="T87" fmla="*/ 132 h 256"/>
              <a:gd name="T88" fmla="*/ 3 w 177"/>
              <a:gd name="T89" fmla="*/ 112 h 256"/>
              <a:gd name="T90" fmla="*/ 8 w 177"/>
              <a:gd name="T91" fmla="*/ 91 h 256"/>
              <a:gd name="T92" fmla="*/ 17 w 177"/>
              <a:gd name="T93" fmla="*/ 71 h 256"/>
              <a:gd name="T94" fmla="*/ 31 w 177"/>
              <a:gd name="T95" fmla="*/ 53 h 256"/>
              <a:gd name="T96" fmla="*/ 48 w 177"/>
              <a:gd name="T97" fmla="*/ 36 h 256"/>
              <a:gd name="T98" fmla="*/ 72 w 177"/>
              <a:gd name="T99" fmla="*/ 21 h 256"/>
              <a:gd name="T100" fmla="*/ 100 w 177"/>
              <a:gd name="T101" fmla="*/ 9 h 256"/>
              <a:gd name="T102" fmla="*/ 135 w 177"/>
              <a:gd name="T10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6">
                <a:moveTo>
                  <a:pt x="135" y="0"/>
                </a:moveTo>
                <a:lnTo>
                  <a:pt x="133" y="1"/>
                </a:lnTo>
                <a:lnTo>
                  <a:pt x="125" y="5"/>
                </a:lnTo>
                <a:lnTo>
                  <a:pt x="115" y="12"/>
                </a:lnTo>
                <a:lnTo>
                  <a:pt x="102" y="21"/>
                </a:lnTo>
                <a:lnTo>
                  <a:pt x="87" y="33"/>
                </a:lnTo>
                <a:lnTo>
                  <a:pt x="73" y="47"/>
                </a:lnTo>
                <a:lnTo>
                  <a:pt x="60" y="65"/>
                </a:lnTo>
                <a:lnTo>
                  <a:pt x="51" y="87"/>
                </a:lnTo>
                <a:lnTo>
                  <a:pt x="44" y="112"/>
                </a:lnTo>
                <a:lnTo>
                  <a:pt x="46" y="108"/>
                </a:lnTo>
                <a:lnTo>
                  <a:pt x="50" y="100"/>
                </a:lnTo>
                <a:lnTo>
                  <a:pt x="57" y="88"/>
                </a:lnTo>
                <a:lnTo>
                  <a:pt x="68" y="73"/>
                </a:lnTo>
                <a:lnTo>
                  <a:pt x="81" y="57"/>
                </a:lnTo>
                <a:lnTo>
                  <a:pt x="96" y="42"/>
                </a:lnTo>
                <a:lnTo>
                  <a:pt x="115" y="27"/>
                </a:lnTo>
                <a:lnTo>
                  <a:pt x="135" y="17"/>
                </a:lnTo>
                <a:lnTo>
                  <a:pt x="158" y="9"/>
                </a:lnTo>
                <a:lnTo>
                  <a:pt x="159" y="12"/>
                </a:lnTo>
                <a:lnTo>
                  <a:pt x="161" y="17"/>
                </a:lnTo>
                <a:lnTo>
                  <a:pt x="165" y="27"/>
                </a:lnTo>
                <a:lnTo>
                  <a:pt x="169" y="39"/>
                </a:lnTo>
                <a:lnTo>
                  <a:pt x="173" y="53"/>
                </a:lnTo>
                <a:lnTo>
                  <a:pt x="176" y="70"/>
                </a:lnTo>
                <a:lnTo>
                  <a:pt x="177" y="88"/>
                </a:lnTo>
                <a:lnTo>
                  <a:pt x="177" y="108"/>
                </a:lnTo>
                <a:lnTo>
                  <a:pt x="173" y="129"/>
                </a:lnTo>
                <a:lnTo>
                  <a:pt x="167" y="149"/>
                </a:lnTo>
                <a:lnTo>
                  <a:pt x="158" y="170"/>
                </a:lnTo>
                <a:lnTo>
                  <a:pt x="142" y="190"/>
                </a:lnTo>
                <a:lnTo>
                  <a:pt x="122" y="209"/>
                </a:lnTo>
                <a:lnTo>
                  <a:pt x="98" y="226"/>
                </a:lnTo>
                <a:lnTo>
                  <a:pt x="65" y="242"/>
                </a:lnTo>
                <a:lnTo>
                  <a:pt x="28" y="256"/>
                </a:lnTo>
                <a:lnTo>
                  <a:pt x="26" y="253"/>
                </a:lnTo>
                <a:lnTo>
                  <a:pt x="24" y="247"/>
                </a:lnTo>
                <a:lnTo>
                  <a:pt x="20" y="238"/>
                </a:lnTo>
                <a:lnTo>
                  <a:pt x="15" y="225"/>
                </a:lnTo>
                <a:lnTo>
                  <a:pt x="11" y="209"/>
                </a:lnTo>
                <a:lnTo>
                  <a:pt x="5" y="192"/>
                </a:lnTo>
                <a:lnTo>
                  <a:pt x="3" y="174"/>
                </a:lnTo>
                <a:lnTo>
                  <a:pt x="0" y="153"/>
                </a:lnTo>
                <a:lnTo>
                  <a:pt x="0" y="132"/>
                </a:lnTo>
                <a:lnTo>
                  <a:pt x="3" y="112"/>
                </a:lnTo>
                <a:lnTo>
                  <a:pt x="8" y="91"/>
                </a:lnTo>
                <a:lnTo>
                  <a:pt x="17" y="71"/>
                </a:lnTo>
                <a:lnTo>
                  <a:pt x="31" y="53"/>
                </a:lnTo>
                <a:lnTo>
                  <a:pt x="48" y="36"/>
                </a:lnTo>
                <a:lnTo>
                  <a:pt x="72" y="21"/>
                </a:lnTo>
                <a:lnTo>
                  <a:pt x="100" y="9"/>
                </a:lnTo>
                <a:lnTo>
                  <a:pt x="135" y="0"/>
                </a:lnTo>
                <a:close/>
              </a:path>
            </a:pathLst>
          </a:custGeom>
          <a:solidFill>
            <a:schemeClr val="accent3">
              <a:lumMod val="100000"/>
            </a:schemeClr>
          </a:solidFill>
          <a:ln w="0">
            <a:noFill/>
            <a:prstDash val="solid"/>
            <a:round/>
          </a:ln>
        </p:spPr>
        <p:txBody>
          <a:bodyPr anchor="ctr"/>
          <a:lstStyle/>
          <a:p>
            <a:pPr algn="ctr"/>
            <a:endParaRPr/>
          </a:p>
        </p:txBody>
      </p:sp>
      <p:sp>
        <p:nvSpPr>
          <p:cNvPr id="51" name="千图PPT彼岸天：ID 8661124库_任意多边形 50">
            <a:extLst>
              <a:ext uri="{FF2B5EF4-FFF2-40B4-BE49-F238E27FC236}">
                <a16:creationId xmlns:a16="http://schemas.microsoft.com/office/drawing/2014/main" id="{703DD1E0-BFAE-4F6E-B553-BBD58D7E6804}"/>
              </a:ext>
            </a:extLst>
          </p:cNvPr>
          <p:cNvSpPr/>
          <p:nvPr>
            <p:custDataLst>
              <p:tags r:id="rId35"/>
            </p:custDataLst>
          </p:nvPr>
        </p:nvSpPr>
        <p:spPr bwMode="auto">
          <a:xfrm>
            <a:off x="2573934" y="2484078"/>
            <a:ext cx="254132" cy="392499"/>
          </a:xfrm>
          <a:custGeom>
            <a:avLst/>
            <a:gdLst>
              <a:gd name="T0" fmla="*/ 60 w 175"/>
              <a:gd name="T1" fmla="*/ 0 h 266"/>
              <a:gd name="T2" fmla="*/ 61 w 175"/>
              <a:gd name="T3" fmla="*/ 1 h 266"/>
              <a:gd name="T4" fmla="*/ 66 w 175"/>
              <a:gd name="T5" fmla="*/ 2 h 266"/>
              <a:gd name="T6" fmla="*/ 75 w 175"/>
              <a:gd name="T7" fmla="*/ 6 h 266"/>
              <a:gd name="T8" fmla="*/ 84 w 175"/>
              <a:gd name="T9" fmla="*/ 11 h 266"/>
              <a:gd name="T10" fmla="*/ 97 w 175"/>
              <a:gd name="T11" fmla="*/ 18 h 266"/>
              <a:gd name="T12" fmla="*/ 110 w 175"/>
              <a:gd name="T13" fmla="*/ 27 h 266"/>
              <a:gd name="T14" fmla="*/ 123 w 175"/>
              <a:gd name="T15" fmla="*/ 37 h 266"/>
              <a:gd name="T16" fmla="*/ 136 w 175"/>
              <a:gd name="T17" fmla="*/ 49 h 266"/>
              <a:gd name="T18" fmla="*/ 148 w 175"/>
              <a:gd name="T19" fmla="*/ 65 h 266"/>
              <a:gd name="T20" fmla="*/ 158 w 175"/>
              <a:gd name="T21" fmla="*/ 80 h 266"/>
              <a:gd name="T22" fmla="*/ 167 w 175"/>
              <a:gd name="T23" fmla="*/ 100 h 266"/>
              <a:gd name="T24" fmla="*/ 173 w 175"/>
              <a:gd name="T25" fmla="*/ 120 h 266"/>
              <a:gd name="T26" fmla="*/ 175 w 175"/>
              <a:gd name="T27" fmla="*/ 145 h 266"/>
              <a:gd name="T28" fmla="*/ 174 w 175"/>
              <a:gd name="T29" fmla="*/ 171 h 266"/>
              <a:gd name="T30" fmla="*/ 169 w 175"/>
              <a:gd name="T31" fmla="*/ 200 h 266"/>
              <a:gd name="T32" fmla="*/ 157 w 175"/>
              <a:gd name="T33" fmla="*/ 232 h 266"/>
              <a:gd name="T34" fmla="*/ 140 w 175"/>
              <a:gd name="T35" fmla="*/ 266 h 266"/>
              <a:gd name="T36" fmla="*/ 139 w 175"/>
              <a:gd name="T37" fmla="*/ 266 h 266"/>
              <a:gd name="T38" fmla="*/ 132 w 175"/>
              <a:gd name="T39" fmla="*/ 263 h 266"/>
              <a:gd name="T40" fmla="*/ 122 w 175"/>
              <a:gd name="T41" fmla="*/ 259 h 266"/>
              <a:gd name="T42" fmla="*/ 110 w 175"/>
              <a:gd name="T43" fmla="*/ 253 h 266"/>
              <a:gd name="T44" fmla="*/ 96 w 175"/>
              <a:gd name="T45" fmla="*/ 246 h 266"/>
              <a:gd name="T46" fmla="*/ 80 w 175"/>
              <a:gd name="T47" fmla="*/ 237 h 266"/>
              <a:gd name="T48" fmla="*/ 65 w 175"/>
              <a:gd name="T49" fmla="*/ 226 h 266"/>
              <a:gd name="T50" fmla="*/ 49 w 175"/>
              <a:gd name="T51" fmla="*/ 213 h 266"/>
              <a:gd name="T52" fmla="*/ 35 w 175"/>
              <a:gd name="T53" fmla="*/ 198 h 266"/>
              <a:gd name="T54" fmla="*/ 22 w 175"/>
              <a:gd name="T55" fmla="*/ 181 h 266"/>
              <a:gd name="T56" fmla="*/ 11 w 175"/>
              <a:gd name="T57" fmla="*/ 163 h 266"/>
              <a:gd name="T58" fmla="*/ 4 w 175"/>
              <a:gd name="T59" fmla="*/ 143 h 266"/>
              <a:gd name="T60" fmla="*/ 0 w 175"/>
              <a:gd name="T61" fmla="*/ 120 h 266"/>
              <a:gd name="T62" fmla="*/ 1 w 175"/>
              <a:gd name="T63" fmla="*/ 96 h 266"/>
              <a:gd name="T64" fmla="*/ 6 w 175"/>
              <a:gd name="T65" fmla="*/ 70 h 266"/>
              <a:gd name="T66" fmla="*/ 18 w 175"/>
              <a:gd name="T67" fmla="*/ 40 h 266"/>
              <a:gd name="T68" fmla="*/ 36 w 175"/>
              <a:gd name="T69" fmla="*/ 9 h 266"/>
              <a:gd name="T70" fmla="*/ 35 w 175"/>
              <a:gd name="T71" fmla="*/ 11 h 266"/>
              <a:gd name="T72" fmla="*/ 32 w 175"/>
              <a:gd name="T73" fmla="*/ 21 h 266"/>
              <a:gd name="T74" fmla="*/ 30 w 175"/>
              <a:gd name="T75" fmla="*/ 32 h 266"/>
              <a:gd name="T76" fmla="*/ 27 w 175"/>
              <a:gd name="T77" fmla="*/ 48 h 266"/>
              <a:gd name="T78" fmla="*/ 24 w 175"/>
              <a:gd name="T79" fmla="*/ 66 h 266"/>
              <a:gd name="T80" fmla="*/ 26 w 175"/>
              <a:gd name="T81" fmla="*/ 87 h 266"/>
              <a:gd name="T82" fmla="*/ 30 w 175"/>
              <a:gd name="T83" fmla="*/ 109 h 266"/>
              <a:gd name="T84" fmla="*/ 37 w 175"/>
              <a:gd name="T85" fmla="*/ 131 h 266"/>
              <a:gd name="T86" fmla="*/ 50 w 175"/>
              <a:gd name="T87" fmla="*/ 153 h 266"/>
              <a:gd name="T88" fmla="*/ 49 w 175"/>
              <a:gd name="T89" fmla="*/ 149 h 266"/>
              <a:gd name="T90" fmla="*/ 47 w 175"/>
              <a:gd name="T91" fmla="*/ 140 h 266"/>
              <a:gd name="T92" fmla="*/ 43 w 175"/>
              <a:gd name="T93" fmla="*/ 127 h 266"/>
              <a:gd name="T94" fmla="*/ 40 w 175"/>
              <a:gd name="T95" fmla="*/ 109 h 266"/>
              <a:gd name="T96" fmla="*/ 37 w 175"/>
              <a:gd name="T97" fmla="*/ 88 h 266"/>
              <a:gd name="T98" fmla="*/ 37 w 175"/>
              <a:gd name="T99" fmla="*/ 66 h 266"/>
              <a:gd name="T100" fmla="*/ 41 w 175"/>
              <a:gd name="T101" fmla="*/ 44 h 266"/>
              <a:gd name="T102" fmla="*/ 48 w 175"/>
              <a:gd name="T103" fmla="*/ 22 h 266"/>
              <a:gd name="T104" fmla="*/ 60 w 175"/>
              <a:gd name="T10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266">
                <a:moveTo>
                  <a:pt x="60" y="0"/>
                </a:moveTo>
                <a:lnTo>
                  <a:pt x="61" y="1"/>
                </a:lnTo>
                <a:lnTo>
                  <a:pt x="66" y="2"/>
                </a:lnTo>
                <a:lnTo>
                  <a:pt x="75" y="6"/>
                </a:lnTo>
                <a:lnTo>
                  <a:pt x="84" y="11"/>
                </a:lnTo>
                <a:lnTo>
                  <a:pt x="97" y="18"/>
                </a:lnTo>
                <a:lnTo>
                  <a:pt x="110" y="27"/>
                </a:lnTo>
                <a:lnTo>
                  <a:pt x="123" y="37"/>
                </a:lnTo>
                <a:lnTo>
                  <a:pt x="136" y="49"/>
                </a:lnTo>
                <a:lnTo>
                  <a:pt x="148" y="65"/>
                </a:lnTo>
                <a:lnTo>
                  <a:pt x="158" y="80"/>
                </a:lnTo>
                <a:lnTo>
                  <a:pt x="167" y="100"/>
                </a:lnTo>
                <a:lnTo>
                  <a:pt x="173" y="120"/>
                </a:lnTo>
                <a:lnTo>
                  <a:pt x="175" y="145"/>
                </a:lnTo>
                <a:lnTo>
                  <a:pt x="174" y="171"/>
                </a:lnTo>
                <a:lnTo>
                  <a:pt x="169" y="200"/>
                </a:lnTo>
                <a:lnTo>
                  <a:pt x="157" y="232"/>
                </a:lnTo>
                <a:lnTo>
                  <a:pt x="140" y="266"/>
                </a:lnTo>
                <a:lnTo>
                  <a:pt x="139" y="266"/>
                </a:lnTo>
                <a:lnTo>
                  <a:pt x="132" y="263"/>
                </a:lnTo>
                <a:lnTo>
                  <a:pt x="122" y="259"/>
                </a:lnTo>
                <a:lnTo>
                  <a:pt x="110" y="253"/>
                </a:lnTo>
                <a:lnTo>
                  <a:pt x="96" y="246"/>
                </a:lnTo>
                <a:lnTo>
                  <a:pt x="80" y="237"/>
                </a:lnTo>
                <a:lnTo>
                  <a:pt x="65" y="226"/>
                </a:lnTo>
                <a:lnTo>
                  <a:pt x="49" y="213"/>
                </a:lnTo>
                <a:lnTo>
                  <a:pt x="35" y="198"/>
                </a:lnTo>
                <a:lnTo>
                  <a:pt x="22" y="181"/>
                </a:lnTo>
                <a:lnTo>
                  <a:pt x="11" y="163"/>
                </a:lnTo>
                <a:lnTo>
                  <a:pt x="4" y="143"/>
                </a:lnTo>
                <a:lnTo>
                  <a:pt x="0" y="120"/>
                </a:lnTo>
                <a:lnTo>
                  <a:pt x="1" y="96"/>
                </a:lnTo>
                <a:lnTo>
                  <a:pt x="6" y="70"/>
                </a:lnTo>
                <a:lnTo>
                  <a:pt x="18" y="40"/>
                </a:lnTo>
                <a:lnTo>
                  <a:pt x="36" y="9"/>
                </a:lnTo>
                <a:lnTo>
                  <a:pt x="35" y="11"/>
                </a:lnTo>
                <a:lnTo>
                  <a:pt x="32" y="21"/>
                </a:lnTo>
                <a:lnTo>
                  <a:pt x="30" y="32"/>
                </a:lnTo>
                <a:lnTo>
                  <a:pt x="27" y="48"/>
                </a:lnTo>
                <a:lnTo>
                  <a:pt x="24" y="66"/>
                </a:lnTo>
                <a:lnTo>
                  <a:pt x="26" y="87"/>
                </a:lnTo>
                <a:lnTo>
                  <a:pt x="30" y="109"/>
                </a:lnTo>
                <a:lnTo>
                  <a:pt x="37" y="131"/>
                </a:lnTo>
                <a:lnTo>
                  <a:pt x="50" y="153"/>
                </a:lnTo>
                <a:lnTo>
                  <a:pt x="49" y="149"/>
                </a:lnTo>
                <a:lnTo>
                  <a:pt x="47" y="140"/>
                </a:lnTo>
                <a:lnTo>
                  <a:pt x="43" y="127"/>
                </a:lnTo>
                <a:lnTo>
                  <a:pt x="40" y="109"/>
                </a:lnTo>
                <a:lnTo>
                  <a:pt x="37" y="88"/>
                </a:lnTo>
                <a:lnTo>
                  <a:pt x="37" y="66"/>
                </a:lnTo>
                <a:lnTo>
                  <a:pt x="41" y="44"/>
                </a:lnTo>
                <a:lnTo>
                  <a:pt x="48" y="22"/>
                </a:lnTo>
                <a:lnTo>
                  <a:pt x="60" y="0"/>
                </a:lnTo>
                <a:close/>
              </a:path>
            </a:pathLst>
          </a:custGeom>
          <a:solidFill>
            <a:schemeClr val="accent2">
              <a:lumMod val="100000"/>
            </a:schemeClr>
          </a:solidFill>
          <a:ln w="0">
            <a:noFill/>
            <a:prstDash val="solid"/>
            <a:round/>
          </a:ln>
        </p:spPr>
        <p:txBody>
          <a:bodyPr anchor="ctr"/>
          <a:lstStyle/>
          <a:p>
            <a:pPr algn="ctr"/>
            <a:endParaRPr/>
          </a:p>
        </p:txBody>
      </p:sp>
      <p:sp>
        <p:nvSpPr>
          <p:cNvPr id="52" name="千图PPT彼岸天：ID 8661124库_任意多边形 51">
            <a:extLst>
              <a:ext uri="{FF2B5EF4-FFF2-40B4-BE49-F238E27FC236}">
                <a16:creationId xmlns:a16="http://schemas.microsoft.com/office/drawing/2014/main" id="{F5545A34-F186-4255-81EA-0603974B08F1}"/>
              </a:ext>
            </a:extLst>
          </p:cNvPr>
          <p:cNvSpPr/>
          <p:nvPr>
            <p:custDataLst>
              <p:tags r:id="rId36"/>
            </p:custDataLst>
          </p:nvPr>
        </p:nvSpPr>
        <p:spPr bwMode="auto">
          <a:xfrm>
            <a:off x="2858562" y="2876577"/>
            <a:ext cx="257036" cy="377743"/>
          </a:xfrm>
          <a:custGeom>
            <a:avLst/>
            <a:gdLst>
              <a:gd name="T0" fmla="*/ 135 w 177"/>
              <a:gd name="T1" fmla="*/ 0 h 256"/>
              <a:gd name="T2" fmla="*/ 133 w 177"/>
              <a:gd name="T3" fmla="*/ 1 h 256"/>
              <a:gd name="T4" fmla="*/ 125 w 177"/>
              <a:gd name="T5" fmla="*/ 5 h 256"/>
              <a:gd name="T6" fmla="*/ 114 w 177"/>
              <a:gd name="T7" fmla="*/ 12 h 256"/>
              <a:gd name="T8" fmla="*/ 101 w 177"/>
              <a:gd name="T9" fmla="*/ 21 h 256"/>
              <a:gd name="T10" fmla="*/ 87 w 177"/>
              <a:gd name="T11" fmla="*/ 32 h 256"/>
              <a:gd name="T12" fmla="*/ 73 w 177"/>
              <a:gd name="T13" fmla="*/ 48 h 256"/>
              <a:gd name="T14" fmla="*/ 61 w 177"/>
              <a:gd name="T15" fmla="*/ 66 h 256"/>
              <a:gd name="T16" fmla="*/ 51 w 177"/>
              <a:gd name="T17" fmla="*/ 87 h 256"/>
              <a:gd name="T18" fmla="*/ 44 w 177"/>
              <a:gd name="T19" fmla="*/ 112 h 256"/>
              <a:gd name="T20" fmla="*/ 45 w 177"/>
              <a:gd name="T21" fmla="*/ 109 h 256"/>
              <a:gd name="T22" fmla="*/ 49 w 177"/>
              <a:gd name="T23" fmla="*/ 100 h 256"/>
              <a:gd name="T24" fmla="*/ 57 w 177"/>
              <a:gd name="T25" fmla="*/ 88 h 256"/>
              <a:gd name="T26" fmla="*/ 68 w 177"/>
              <a:gd name="T27" fmla="*/ 74 h 256"/>
              <a:gd name="T28" fmla="*/ 81 w 177"/>
              <a:gd name="T29" fmla="*/ 57 h 256"/>
              <a:gd name="T30" fmla="*/ 96 w 177"/>
              <a:gd name="T31" fmla="*/ 41 h 256"/>
              <a:gd name="T32" fmla="*/ 114 w 177"/>
              <a:gd name="T33" fmla="*/ 27 h 256"/>
              <a:gd name="T34" fmla="*/ 135 w 177"/>
              <a:gd name="T35" fmla="*/ 17 h 256"/>
              <a:gd name="T36" fmla="*/ 159 w 177"/>
              <a:gd name="T37" fmla="*/ 10 h 256"/>
              <a:gd name="T38" fmla="*/ 159 w 177"/>
              <a:gd name="T39" fmla="*/ 12 h 256"/>
              <a:gd name="T40" fmla="*/ 161 w 177"/>
              <a:gd name="T41" fmla="*/ 18 h 256"/>
              <a:gd name="T42" fmla="*/ 165 w 177"/>
              <a:gd name="T43" fmla="*/ 27 h 256"/>
              <a:gd name="T44" fmla="*/ 169 w 177"/>
              <a:gd name="T45" fmla="*/ 39 h 256"/>
              <a:gd name="T46" fmla="*/ 173 w 177"/>
              <a:gd name="T47" fmla="*/ 54 h 256"/>
              <a:gd name="T48" fmla="*/ 175 w 177"/>
              <a:gd name="T49" fmla="*/ 70 h 256"/>
              <a:gd name="T50" fmla="*/ 177 w 177"/>
              <a:gd name="T51" fmla="*/ 89 h 256"/>
              <a:gd name="T52" fmla="*/ 177 w 177"/>
              <a:gd name="T53" fmla="*/ 109 h 256"/>
              <a:gd name="T54" fmla="*/ 174 w 177"/>
              <a:gd name="T55" fmla="*/ 128 h 256"/>
              <a:gd name="T56" fmla="*/ 168 w 177"/>
              <a:gd name="T57" fmla="*/ 149 h 256"/>
              <a:gd name="T58" fmla="*/ 157 w 177"/>
              <a:gd name="T59" fmla="*/ 170 h 256"/>
              <a:gd name="T60" fmla="*/ 143 w 177"/>
              <a:gd name="T61" fmla="*/ 189 h 256"/>
              <a:gd name="T62" fmla="*/ 122 w 177"/>
              <a:gd name="T63" fmla="*/ 209 h 256"/>
              <a:gd name="T64" fmla="*/ 97 w 177"/>
              <a:gd name="T65" fmla="*/ 226 h 256"/>
              <a:gd name="T66" fmla="*/ 66 w 177"/>
              <a:gd name="T67" fmla="*/ 243 h 256"/>
              <a:gd name="T68" fmla="*/ 27 w 177"/>
              <a:gd name="T69" fmla="*/ 256 h 256"/>
              <a:gd name="T70" fmla="*/ 26 w 177"/>
              <a:gd name="T71" fmla="*/ 253 h 256"/>
              <a:gd name="T72" fmla="*/ 23 w 177"/>
              <a:gd name="T73" fmla="*/ 248 h 256"/>
              <a:gd name="T74" fmla="*/ 19 w 177"/>
              <a:gd name="T75" fmla="*/ 237 h 256"/>
              <a:gd name="T76" fmla="*/ 14 w 177"/>
              <a:gd name="T77" fmla="*/ 224 h 256"/>
              <a:gd name="T78" fmla="*/ 10 w 177"/>
              <a:gd name="T79" fmla="*/ 210 h 256"/>
              <a:gd name="T80" fmla="*/ 5 w 177"/>
              <a:gd name="T81" fmla="*/ 192 h 256"/>
              <a:gd name="T82" fmla="*/ 3 w 177"/>
              <a:gd name="T83" fmla="*/ 174 h 256"/>
              <a:gd name="T84" fmla="*/ 0 w 177"/>
              <a:gd name="T85" fmla="*/ 154 h 256"/>
              <a:gd name="T86" fmla="*/ 0 w 177"/>
              <a:gd name="T87" fmla="*/ 134 h 256"/>
              <a:gd name="T88" fmla="*/ 3 w 177"/>
              <a:gd name="T89" fmla="*/ 113 h 256"/>
              <a:gd name="T90" fmla="*/ 9 w 177"/>
              <a:gd name="T91" fmla="*/ 92 h 256"/>
              <a:gd name="T92" fmla="*/ 18 w 177"/>
              <a:gd name="T93" fmla="*/ 71 h 256"/>
              <a:gd name="T94" fmla="*/ 31 w 177"/>
              <a:gd name="T95" fmla="*/ 53 h 256"/>
              <a:gd name="T96" fmla="*/ 49 w 177"/>
              <a:gd name="T97" fmla="*/ 36 h 256"/>
              <a:gd name="T98" fmla="*/ 71 w 177"/>
              <a:gd name="T99" fmla="*/ 22 h 256"/>
              <a:gd name="T100" fmla="*/ 100 w 177"/>
              <a:gd name="T101" fmla="*/ 9 h 256"/>
              <a:gd name="T102" fmla="*/ 135 w 177"/>
              <a:gd name="T10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6">
                <a:moveTo>
                  <a:pt x="135" y="0"/>
                </a:moveTo>
                <a:lnTo>
                  <a:pt x="133" y="1"/>
                </a:lnTo>
                <a:lnTo>
                  <a:pt x="125" y="5"/>
                </a:lnTo>
                <a:lnTo>
                  <a:pt x="114" y="12"/>
                </a:lnTo>
                <a:lnTo>
                  <a:pt x="101" y="21"/>
                </a:lnTo>
                <a:lnTo>
                  <a:pt x="87" y="32"/>
                </a:lnTo>
                <a:lnTo>
                  <a:pt x="73" y="48"/>
                </a:lnTo>
                <a:lnTo>
                  <a:pt x="61" y="66"/>
                </a:lnTo>
                <a:lnTo>
                  <a:pt x="51" y="87"/>
                </a:lnTo>
                <a:lnTo>
                  <a:pt x="44" y="112"/>
                </a:lnTo>
                <a:lnTo>
                  <a:pt x="45" y="109"/>
                </a:lnTo>
                <a:lnTo>
                  <a:pt x="49" y="100"/>
                </a:lnTo>
                <a:lnTo>
                  <a:pt x="57" y="88"/>
                </a:lnTo>
                <a:lnTo>
                  <a:pt x="68" y="74"/>
                </a:lnTo>
                <a:lnTo>
                  <a:pt x="81" y="57"/>
                </a:lnTo>
                <a:lnTo>
                  <a:pt x="96" y="41"/>
                </a:lnTo>
                <a:lnTo>
                  <a:pt x="114" y="27"/>
                </a:lnTo>
                <a:lnTo>
                  <a:pt x="135" y="17"/>
                </a:lnTo>
                <a:lnTo>
                  <a:pt x="159" y="10"/>
                </a:lnTo>
                <a:lnTo>
                  <a:pt x="159" y="12"/>
                </a:lnTo>
                <a:lnTo>
                  <a:pt x="161" y="18"/>
                </a:lnTo>
                <a:lnTo>
                  <a:pt x="165" y="27"/>
                </a:lnTo>
                <a:lnTo>
                  <a:pt x="169" y="39"/>
                </a:lnTo>
                <a:lnTo>
                  <a:pt x="173" y="54"/>
                </a:lnTo>
                <a:lnTo>
                  <a:pt x="175" y="70"/>
                </a:lnTo>
                <a:lnTo>
                  <a:pt x="177" y="89"/>
                </a:lnTo>
                <a:lnTo>
                  <a:pt x="177" y="109"/>
                </a:lnTo>
                <a:lnTo>
                  <a:pt x="174" y="128"/>
                </a:lnTo>
                <a:lnTo>
                  <a:pt x="168" y="149"/>
                </a:lnTo>
                <a:lnTo>
                  <a:pt x="157" y="170"/>
                </a:lnTo>
                <a:lnTo>
                  <a:pt x="143" y="189"/>
                </a:lnTo>
                <a:lnTo>
                  <a:pt x="122" y="209"/>
                </a:lnTo>
                <a:lnTo>
                  <a:pt x="97" y="226"/>
                </a:lnTo>
                <a:lnTo>
                  <a:pt x="66" y="243"/>
                </a:lnTo>
                <a:lnTo>
                  <a:pt x="27" y="256"/>
                </a:lnTo>
                <a:lnTo>
                  <a:pt x="26" y="253"/>
                </a:lnTo>
                <a:lnTo>
                  <a:pt x="23" y="248"/>
                </a:lnTo>
                <a:lnTo>
                  <a:pt x="19" y="237"/>
                </a:lnTo>
                <a:lnTo>
                  <a:pt x="14" y="224"/>
                </a:lnTo>
                <a:lnTo>
                  <a:pt x="10" y="210"/>
                </a:lnTo>
                <a:lnTo>
                  <a:pt x="5" y="192"/>
                </a:lnTo>
                <a:lnTo>
                  <a:pt x="3" y="174"/>
                </a:lnTo>
                <a:lnTo>
                  <a:pt x="0" y="154"/>
                </a:lnTo>
                <a:lnTo>
                  <a:pt x="0" y="134"/>
                </a:lnTo>
                <a:lnTo>
                  <a:pt x="3" y="113"/>
                </a:lnTo>
                <a:lnTo>
                  <a:pt x="9" y="92"/>
                </a:lnTo>
                <a:lnTo>
                  <a:pt x="18" y="71"/>
                </a:lnTo>
                <a:lnTo>
                  <a:pt x="31" y="53"/>
                </a:lnTo>
                <a:lnTo>
                  <a:pt x="49" y="36"/>
                </a:lnTo>
                <a:lnTo>
                  <a:pt x="71" y="22"/>
                </a:lnTo>
                <a:lnTo>
                  <a:pt x="100" y="9"/>
                </a:lnTo>
                <a:lnTo>
                  <a:pt x="135" y="0"/>
                </a:lnTo>
                <a:close/>
              </a:path>
            </a:pathLst>
          </a:custGeom>
          <a:solidFill>
            <a:schemeClr val="accent3">
              <a:lumMod val="100000"/>
            </a:schemeClr>
          </a:solidFill>
          <a:ln w="0">
            <a:noFill/>
            <a:prstDash val="solid"/>
            <a:round/>
          </a:ln>
        </p:spPr>
        <p:txBody>
          <a:bodyPr anchor="ctr"/>
          <a:lstStyle/>
          <a:p>
            <a:pPr algn="ctr"/>
            <a:endParaRPr/>
          </a:p>
        </p:txBody>
      </p:sp>
      <p:sp>
        <p:nvSpPr>
          <p:cNvPr id="53" name="千图PPT彼岸天：ID 8661124库_任意多边形 52">
            <a:extLst>
              <a:ext uri="{FF2B5EF4-FFF2-40B4-BE49-F238E27FC236}">
                <a16:creationId xmlns:a16="http://schemas.microsoft.com/office/drawing/2014/main" id="{45C3EA8C-AB04-46CB-8430-642B8CE01AC7}"/>
              </a:ext>
            </a:extLst>
          </p:cNvPr>
          <p:cNvSpPr/>
          <p:nvPr>
            <p:custDataLst>
              <p:tags r:id="rId37"/>
            </p:custDataLst>
          </p:nvPr>
        </p:nvSpPr>
        <p:spPr bwMode="auto">
          <a:xfrm>
            <a:off x="959109" y="1731542"/>
            <a:ext cx="4228751" cy="3681523"/>
          </a:xfrm>
          <a:custGeom>
            <a:avLst/>
            <a:gdLst>
              <a:gd name="T0" fmla="*/ 1771 w 2912"/>
              <a:gd name="T1" fmla="*/ 212 h 2495"/>
              <a:gd name="T2" fmla="*/ 1821 w 2912"/>
              <a:gd name="T3" fmla="*/ 523 h 2495"/>
              <a:gd name="T4" fmla="*/ 2166 w 2912"/>
              <a:gd name="T5" fmla="*/ 719 h 2495"/>
              <a:gd name="T6" fmla="*/ 2127 w 2912"/>
              <a:gd name="T7" fmla="*/ 721 h 2495"/>
              <a:gd name="T8" fmla="*/ 1993 w 2912"/>
              <a:gd name="T9" fmla="*/ 734 h 2495"/>
              <a:gd name="T10" fmla="*/ 1970 w 2912"/>
              <a:gd name="T11" fmla="*/ 668 h 2495"/>
              <a:gd name="T12" fmla="*/ 1784 w 2912"/>
              <a:gd name="T13" fmla="*/ 579 h 2495"/>
              <a:gd name="T14" fmla="*/ 1693 w 2912"/>
              <a:gd name="T15" fmla="*/ 823 h 2495"/>
              <a:gd name="T16" fmla="*/ 1672 w 2912"/>
              <a:gd name="T17" fmla="*/ 1263 h 2495"/>
              <a:gd name="T18" fmla="*/ 2279 w 2912"/>
              <a:gd name="T19" fmla="*/ 1043 h 2495"/>
              <a:gd name="T20" fmla="*/ 2512 w 2912"/>
              <a:gd name="T21" fmla="*/ 751 h 2495"/>
              <a:gd name="T22" fmla="*/ 2531 w 2912"/>
              <a:gd name="T23" fmla="*/ 416 h 2495"/>
              <a:gd name="T24" fmla="*/ 2540 w 2912"/>
              <a:gd name="T25" fmla="*/ 680 h 2495"/>
              <a:gd name="T26" fmla="*/ 2714 w 2912"/>
              <a:gd name="T27" fmla="*/ 610 h 2495"/>
              <a:gd name="T28" fmla="*/ 2812 w 2912"/>
              <a:gd name="T29" fmla="*/ 553 h 2495"/>
              <a:gd name="T30" fmla="*/ 2414 w 2912"/>
              <a:gd name="T31" fmla="*/ 1060 h 2495"/>
              <a:gd name="T32" fmla="*/ 2656 w 2912"/>
              <a:gd name="T33" fmla="*/ 1202 h 2495"/>
              <a:gd name="T34" fmla="*/ 2899 w 2912"/>
              <a:gd name="T35" fmla="*/ 1204 h 2495"/>
              <a:gd name="T36" fmla="*/ 2652 w 2912"/>
              <a:gd name="T37" fmla="*/ 1277 h 2495"/>
              <a:gd name="T38" fmla="*/ 2305 w 2912"/>
              <a:gd name="T39" fmla="*/ 1129 h 2495"/>
              <a:gd name="T40" fmla="*/ 1921 w 2912"/>
              <a:gd name="T41" fmla="*/ 1342 h 2495"/>
              <a:gd name="T42" fmla="*/ 1916 w 2912"/>
              <a:gd name="T43" fmla="*/ 1456 h 2495"/>
              <a:gd name="T44" fmla="*/ 2436 w 2912"/>
              <a:gd name="T45" fmla="*/ 1563 h 2495"/>
              <a:gd name="T46" fmla="*/ 2652 w 2912"/>
              <a:gd name="T47" fmla="*/ 1526 h 2495"/>
              <a:gd name="T48" fmla="*/ 2372 w 2912"/>
              <a:gd name="T49" fmla="*/ 1620 h 2495"/>
              <a:gd name="T50" fmla="*/ 2395 w 2912"/>
              <a:gd name="T51" fmla="*/ 1808 h 2495"/>
              <a:gd name="T52" fmla="*/ 2223 w 2912"/>
              <a:gd name="T53" fmla="*/ 1608 h 2495"/>
              <a:gd name="T54" fmla="*/ 1763 w 2912"/>
              <a:gd name="T55" fmla="*/ 1592 h 2495"/>
              <a:gd name="T56" fmla="*/ 1711 w 2912"/>
              <a:gd name="T57" fmla="*/ 2043 h 2495"/>
              <a:gd name="T58" fmla="*/ 1944 w 2912"/>
              <a:gd name="T59" fmla="*/ 2432 h 2495"/>
              <a:gd name="T60" fmla="*/ 1675 w 2912"/>
              <a:gd name="T61" fmla="*/ 2448 h 2495"/>
              <a:gd name="T62" fmla="*/ 1097 w 2912"/>
              <a:gd name="T63" fmla="*/ 2487 h 2495"/>
              <a:gd name="T64" fmla="*/ 1415 w 2912"/>
              <a:gd name="T65" fmla="*/ 2369 h 2495"/>
              <a:gd name="T66" fmla="*/ 1296 w 2912"/>
              <a:gd name="T67" fmla="*/ 1765 h 2495"/>
              <a:gd name="T68" fmla="*/ 867 w 2912"/>
              <a:gd name="T69" fmla="*/ 1553 h 2495"/>
              <a:gd name="T70" fmla="*/ 596 w 2912"/>
              <a:gd name="T71" fmla="*/ 1669 h 2495"/>
              <a:gd name="T72" fmla="*/ 372 w 2912"/>
              <a:gd name="T73" fmla="*/ 1769 h 2495"/>
              <a:gd name="T74" fmla="*/ 574 w 2912"/>
              <a:gd name="T75" fmla="*/ 1595 h 2495"/>
              <a:gd name="T76" fmla="*/ 281 w 2912"/>
              <a:gd name="T77" fmla="*/ 1443 h 2495"/>
              <a:gd name="T78" fmla="*/ 2 w 2912"/>
              <a:gd name="T79" fmla="*/ 1182 h 2495"/>
              <a:gd name="T80" fmla="*/ 232 w 2912"/>
              <a:gd name="T81" fmla="*/ 1374 h 2495"/>
              <a:gd name="T82" fmla="*/ 367 w 2912"/>
              <a:gd name="T83" fmla="*/ 1342 h 2495"/>
              <a:gd name="T84" fmla="*/ 420 w 2912"/>
              <a:gd name="T85" fmla="*/ 1194 h 2495"/>
              <a:gd name="T86" fmla="*/ 488 w 2912"/>
              <a:gd name="T87" fmla="*/ 1417 h 2495"/>
              <a:gd name="T88" fmla="*/ 984 w 2912"/>
              <a:gd name="T89" fmla="*/ 1443 h 2495"/>
              <a:gd name="T90" fmla="*/ 1199 w 2912"/>
              <a:gd name="T91" fmla="*/ 1196 h 2495"/>
              <a:gd name="T92" fmla="*/ 926 w 2912"/>
              <a:gd name="T93" fmla="*/ 678 h 2495"/>
              <a:gd name="T94" fmla="*/ 648 w 2912"/>
              <a:gd name="T95" fmla="*/ 566 h 2495"/>
              <a:gd name="T96" fmla="*/ 849 w 2912"/>
              <a:gd name="T97" fmla="*/ 630 h 2495"/>
              <a:gd name="T98" fmla="*/ 837 w 2912"/>
              <a:gd name="T99" fmla="*/ 342 h 2495"/>
              <a:gd name="T100" fmla="*/ 912 w 2912"/>
              <a:gd name="T101" fmla="*/ 194 h 2495"/>
              <a:gd name="T102" fmla="*/ 940 w 2912"/>
              <a:gd name="T103" fmla="*/ 460 h 2495"/>
              <a:gd name="T104" fmla="*/ 1181 w 2912"/>
              <a:gd name="T105" fmla="*/ 331 h 2495"/>
              <a:gd name="T106" fmla="*/ 947 w 2912"/>
              <a:gd name="T107" fmla="*/ 528 h 2495"/>
              <a:gd name="T108" fmla="*/ 1166 w 2912"/>
              <a:gd name="T109" fmla="*/ 904 h 2495"/>
              <a:gd name="T110" fmla="*/ 1496 w 2912"/>
              <a:gd name="T111" fmla="*/ 1139 h 2495"/>
              <a:gd name="T112" fmla="*/ 1564 w 2912"/>
              <a:gd name="T113" fmla="*/ 746 h 2495"/>
              <a:gd name="T114" fmla="*/ 1334 w 2912"/>
              <a:gd name="T115" fmla="*/ 449 h 2495"/>
              <a:gd name="T116" fmla="*/ 1517 w 2912"/>
              <a:gd name="T117" fmla="*/ 654 h 2495"/>
              <a:gd name="T118" fmla="*/ 1701 w 2912"/>
              <a:gd name="T119" fmla="*/ 386 h 2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12" h="2495">
                <a:moveTo>
                  <a:pt x="1750" y="0"/>
                </a:moveTo>
                <a:lnTo>
                  <a:pt x="1750" y="2"/>
                </a:lnTo>
                <a:lnTo>
                  <a:pt x="1752" y="7"/>
                </a:lnTo>
                <a:lnTo>
                  <a:pt x="1755" y="16"/>
                </a:lnTo>
                <a:lnTo>
                  <a:pt x="1759" y="31"/>
                </a:lnTo>
                <a:lnTo>
                  <a:pt x="1763" y="49"/>
                </a:lnTo>
                <a:lnTo>
                  <a:pt x="1765" y="72"/>
                </a:lnTo>
                <a:lnTo>
                  <a:pt x="1768" y="100"/>
                </a:lnTo>
                <a:lnTo>
                  <a:pt x="1771" y="132"/>
                </a:lnTo>
                <a:lnTo>
                  <a:pt x="1772" y="170"/>
                </a:lnTo>
                <a:lnTo>
                  <a:pt x="1771" y="212"/>
                </a:lnTo>
                <a:lnTo>
                  <a:pt x="1768" y="262"/>
                </a:lnTo>
                <a:lnTo>
                  <a:pt x="1763" y="315"/>
                </a:lnTo>
                <a:lnTo>
                  <a:pt x="1756" y="376"/>
                </a:lnTo>
                <a:lnTo>
                  <a:pt x="1746" y="442"/>
                </a:lnTo>
                <a:lnTo>
                  <a:pt x="1732" y="515"/>
                </a:lnTo>
                <a:lnTo>
                  <a:pt x="1734" y="515"/>
                </a:lnTo>
                <a:lnTo>
                  <a:pt x="1743" y="515"/>
                </a:lnTo>
                <a:lnTo>
                  <a:pt x="1756" y="516"/>
                </a:lnTo>
                <a:lnTo>
                  <a:pt x="1775" y="518"/>
                </a:lnTo>
                <a:lnTo>
                  <a:pt x="1797" y="519"/>
                </a:lnTo>
                <a:lnTo>
                  <a:pt x="1821" y="523"/>
                </a:lnTo>
                <a:lnTo>
                  <a:pt x="1850" y="528"/>
                </a:lnTo>
                <a:lnTo>
                  <a:pt x="1880" y="534"/>
                </a:lnTo>
                <a:lnTo>
                  <a:pt x="1912" y="543"/>
                </a:lnTo>
                <a:lnTo>
                  <a:pt x="1946" y="555"/>
                </a:lnTo>
                <a:lnTo>
                  <a:pt x="1980" y="568"/>
                </a:lnTo>
                <a:lnTo>
                  <a:pt x="2014" y="585"/>
                </a:lnTo>
                <a:lnTo>
                  <a:pt x="2048" y="604"/>
                </a:lnTo>
                <a:lnTo>
                  <a:pt x="2080" y="628"/>
                </a:lnTo>
                <a:lnTo>
                  <a:pt x="2111" y="654"/>
                </a:lnTo>
                <a:lnTo>
                  <a:pt x="2140" y="685"/>
                </a:lnTo>
                <a:lnTo>
                  <a:pt x="2166" y="719"/>
                </a:lnTo>
                <a:lnTo>
                  <a:pt x="2189" y="758"/>
                </a:lnTo>
                <a:lnTo>
                  <a:pt x="2207" y="802"/>
                </a:lnTo>
                <a:lnTo>
                  <a:pt x="2223" y="850"/>
                </a:lnTo>
                <a:lnTo>
                  <a:pt x="2222" y="847"/>
                </a:lnTo>
                <a:lnTo>
                  <a:pt x="2216" y="838"/>
                </a:lnTo>
                <a:lnTo>
                  <a:pt x="2209" y="825"/>
                </a:lnTo>
                <a:lnTo>
                  <a:pt x="2197" y="807"/>
                </a:lnTo>
                <a:lnTo>
                  <a:pt x="2183" y="788"/>
                </a:lnTo>
                <a:lnTo>
                  <a:pt x="2167" y="765"/>
                </a:lnTo>
                <a:lnTo>
                  <a:pt x="2148" y="743"/>
                </a:lnTo>
                <a:lnTo>
                  <a:pt x="2127" y="721"/>
                </a:lnTo>
                <a:lnTo>
                  <a:pt x="2103" y="699"/>
                </a:lnTo>
                <a:lnTo>
                  <a:pt x="2077" y="681"/>
                </a:lnTo>
                <a:lnTo>
                  <a:pt x="2051" y="666"/>
                </a:lnTo>
                <a:lnTo>
                  <a:pt x="2022" y="654"/>
                </a:lnTo>
                <a:lnTo>
                  <a:pt x="1992" y="647"/>
                </a:lnTo>
                <a:lnTo>
                  <a:pt x="1993" y="650"/>
                </a:lnTo>
                <a:lnTo>
                  <a:pt x="1996" y="659"/>
                </a:lnTo>
                <a:lnTo>
                  <a:pt x="1997" y="672"/>
                </a:lnTo>
                <a:lnTo>
                  <a:pt x="1998" y="690"/>
                </a:lnTo>
                <a:lnTo>
                  <a:pt x="1997" y="711"/>
                </a:lnTo>
                <a:lnTo>
                  <a:pt x="1993" y="734"/>
                </a:lnTo>
                <a:lnTo>
                  <a:pt x="1984" y="759"/>
                </a:lnTo>
                <a:lnTo>
                  <a:pt x="1968" y="785"/>
                </a:lnTo>
                <a:lnTo>
                  <a:pt x="1946" y="812"/>
                </a:lnTo>
                <a:lnTo>
                  <a:pt x="1949" y="810"/>
                </a:lnTo>
                <a:lnTo>
                  <a:pt x="1953" y="802"/>
                </a:lnTo>
                <a:lnTo>
                  <a:pt x="1960" y="790"/>
                </a:lnTo>
                <a:lnTo>
                  <a:pt x="1967" y="773"/>
                </a:lnTo>
                <a:lnTo>
                  <a:pt x="1972" y="751"/>
                </a:lnTo>
                <a:lnTo>
                  <a:pt x="1976" y="727"/>
                </a:lnTo>
                <a:lnTo>
                  <a:pt x="1976" y="699"/>
                </a:lnTo>
                <a:lnTo>
                  <a:pt x="1970" y="668"/>
                </a:lnTo>
                <a:lnTo>
                  <a:pt x="1958" y="633"/>
                </a:lnTo>
                <a:lnTo>
                  <a:pt x="1955" y="632"/>
                </a:lnTo>
                <a:lnTo>
                  <a:pt x="1947" y="628"/>
                </a:lnTo>
                <a:lnTo>
                  <a:pt x="1934" y="623"/>
                </a:lnTo>
                <a:lnTo>
                  <a:pt x="1919" y="615"/>
                </a:lnTo>
                <a:lnTo>
                  <a:pt x="1899" y="607"/>
                </a:lnTo>
                <a:lnTo>
                  <a:pt x="1877" y="599"/>
                </a:lnTo>
                <a:lnTo>
                  <a:pt x="1855" y="592"/>
                </a:lnTo>
                <a:lnTo>
                  <a:pt x="1830" y="585"/>
                </a:lnTo>
                <a:lnTo>
                  <a:pt x="1807" y="581"/>
                </a:lnTo>
                <a:lnTo>
                  <a:pt x="1784" y="579"/>
                </a:lnTo>
                <a:lnTo>
                  <a:pt x="1763" y="580"/>
                </a:lnTo>
                <a:lnTo>
                  <a:pt x="1742" y="584"/>
                </a:lnTo>
                <a:lnTo>
                  <a:pt x="1725" y="593"/>
                </a:lnTo>
                <a:lnTo>
                  <a:pt x="1725" y="597"/>
                </a:lnTo>
                <a:lnTo>
                  <a:pt x="1724" y="610"/>
                </a:lnTo>
                <a:lnTo>
                  <a:pt x="1721" y="629"/>
                </a:lnTo>
                <a:lnTo>
                  <a:pt x="1717" y="655"/>
                </a:lnTo>
                <a:lnTo>
                  <a:pt x="1712" y="689"/>
                </a:lnTo>
                <a:lnTo>
                  <a:pt x="1707" y="728"/>
                </a:lnTo>
                <a:lnTo>
                  <a:pt x="1701" y="773"/>
                </a:lnTo>
                <a:lnTo>
                  <a:pt x="1693" y="823"/>
                </a:lnTo>
                <a:lnTo>
                  <a:pt x="1684" y="877"/>
                </a:lnTo>
                <a:lnTo>
                  <a:pt x="1673" y="936"/>
                </a:lnTo>
                <a:lnTo>
                  <a:pt x="1662" y="998"/>
                </a:lnTo>
                <a:lnTo>
                  <a:pt x="1650" y="1063"/>
                </a:lnTo>
                <a:lnTo>
                  <a:pt x="1636" y="1130"/>
                </a:lnTo>
                <a:lnTo>
                  <a:pt x="1621" y="1199"/>
                </a:lnTo>
                <a:lnTo>
                  <a:pt x="1606" y="1269"/>
                </a:lnTo>
                <a:lnTo>
                  <a:pt x="1611" y="1269"/>
                </a:lnTo>
                <a:lnTo>
                  <a:pt x="1623" y="1268"/>
                </a:lnTo>
                <a:lnTo>
                  <a:pt x="1643" y="1267"/>
                </a:lnTo>
                <a:lnTo>
                  <a:pt x="1672" y="1263"/>
                </a:lnTo>
                <a:lnTo>
                  <a:pt x="1706" y="1257"/>
                </a:lnTo>
                <a:lnTo>
                  <a:pt x="1746" y="1250"/>
                </a:lnTo>
                <a:lnTo>
                  <a:pt x="1791" y="1241"/>
                </a:lnTo>
                <a:lnTo>
                  <a:pt x="1842" y="1228"/>
                </a:lnTo>
                <a:lnTo>
                  <a:pt x="1897" y="1213"/>
                </a:lnTo>
                <a:lnTo>
                  <a:pt x="1955" y="1195"/>
                </a:lnTo>
                <a:lnTo>
                  <a:pt x="2016" y="1173"/>
                </a:lnTo>
                <a:lnTo>
                  <a:pt x="2080" y="1147"/>
                </a:lnTo>
                <a:lnTo>
                  <a:pt x="2146" y="1117"/>
                </a:lnTo>
                <a:lnTo>
                  <a:pt x="2213" y="1082"/>
                </a:lnTo>
                <a:lnTo>
                  <a:pt x="2279" y="1043"/>
                </a:lnTo>
                <a:lnTo>
                  <a:pt x="2346" y="999"/>
                </a:lnTo>
                <a:lnTo>
                  <a:pt x="2413" y="950"/>
                </a:lnTo>
                <a:lnTo>
                  <a:pt x="2478" y="895"/>
                </a:lnTo>
                <a:lnTo>
                  <a:pt x="2541" y="833"/>
                </a:lnTo>
                <a:lnTo>
                  <a:pt x="2543" y="830"/>
                </a:lnTo>
                <a:lnTo>
                  <a:pt x="2540" y="824"/>
                </a:lnTo>
                <a:lnTo>
                  <a:pt x="2538" y="815"/>
                </a:lnTo>
                <a:lnTo>
                  <a:pt x="2531" y="803"/>
                </a:lnTo>
                <a:lnTo>
                  <a:pt x="2526" y="789"/>
                </a:lnTo>
                <a:lnTo>
                  <a:pt x="2518" y="772"/>
                </a:lnTo>
                <a:lnTo>
                  <a:pt x="2512" y="751"/>
                </a:lnTo>
                <a:lnTo>
                  <a:pt x="2505" y="728"/>
                </a:lnTo>
                <a:lnTo>
                  <a:pt x="2500" y="701"/>
                </a:lnTo>
                <a:lnTo>
                  <a:pt x="2496" y="671"/>
                </a:lnTo>
                <a:lnTo>
                  <a:pt x="2493" y="636"/>
                </a:lnTo>
                <a:lnTo>
                  <a:pt x="2495" y="598"/>
                </a:lnTo>
                <a:lnTo>
                  <a:pt x="2499" y="555"/>
                </a:lnTo>
                <a:lnTo>
                  <a:pt x="2505" y="510"/>
                </a:lnTo>
                <a:lnTo>
                  <a:pt x="2517" y="459"/>
                </a:lnTo>
                <a:lnTo>
                  <a:pt x="2532" y="405"/>
                </a:lnTo>
                <a:lnTo>
                  <a:pt x="2532" y="407"/>
                </a:lnTo>
                <a:lnTo>
                  <a:pt x="2531" y="416"/>
                </a:lnTo>
                <a:lnTo>
                  <a:pt x="2531" y="429"/>
                </a:lnTo>
                <a:lnTo>
                  <a:pt x="2531" y="446"/>
                </a:lnTo>
                <a:lnTo>
                  <a:pt x="2530" y="467"/>
                </a:lnTo>
                <a:lnTo>
                  <a:pt x="2530" y="490"/>
                </a:lnTo>
                <a:lnTo>
                  <a:pt x="2530" y="515"/>
                </a:lnTo>
                <a:lnTo>
                  <a:pt x="2530" y="542"/>
                </a:lnTo>
                <a:lnTo>
                  <a:pt x="2531" y="571"/>
                </a:lnTo>
                <a:lnTo>
                  <a:pt x="2532" y="599"/>
                </a:lnTo>
                <a:lnTo>
                  <a:pt x="2534" y="627"/>
                </a:lnTo>
                <a:lnTo>
                  <a:pt x="2536" y="654"/>
                </a:lnTo>
                <a:lnTo>
                  <a:pt x="2540" y="680"/>
                </a:lnTo>
                <a:lnTo>
                  <a:pt x="2544" y="703"/>
                </a:lnTo>
                <a:lnTo>
                  <a:pt x="2551" y="724"/>
                </a:lnTo>
                <a:lnTo>
                  <a:pt x="2557" y="742"/>
                </a:lnTo>
                <a:lnTo>
                  <a:pt x="2565" y="755"/>
                </a:lnTo>
                <a:lnTo>
                  <a:pt x="2573" y="763"/>
                </a:lnTo>
                <a:lnTo>
                  <a:pt x="2583" y="767"/>
                </a:lnTo>
                <a:lnTo>
                  <a:pt x="2596" y="764"/>
                </a:lnTo>
                <a:lnTo>
                  <a:pt x="2609" y="755"/>
                </a:lnTo>
                <a:lnTo>
                  <a:pt x="2625" y="740"/>
                </a:lnTo>
                <a:lnTo>
                  <a:pt x="2671" y="677"/>
                </a:lnTo>
                <a:lnTo>
                  <a:pt x="2714" y="610"/>
                </a:lnTo>
                <a:lnTo>
                  <a:pt x="2756" y="538"/>
                </a:lnTo>
                <a:lnTo>
                  <a:pt x="2794" y="462"/>
                </a:lnTo>
                <a:lnTo>
                  <a:pt x="2827" y="380"/>
                </a:lnTo>
                <a:lnTo>
                  <a:pt x="2829" y="384"/>
                </a:lnTo>
                <a:lnTo>
                  <a:pt x="2829" y="393"/>
                </a:lnTo>
                <a:lnTo>
                  <a:pt x="2830" y="407"/>
                </a:lnTo>
                <a:lnTo>
                  <a:pt x="2829" y="428"/>
                </a:lnTo>
                <a:lnTo>
                  <a:pt x="2827" y="453"/>
                </a:lnTo>
                <a:lnTo>
                  <a:pt x="2825" y="482"/>
                </a:lnTo>
                <a:lnTo>
                  <a:pt x="2820" y="515"/>
                </a:lnTo>
                <a:lnTo>
                  <a:pt x="2812" y="553"/>
                </a:lnTo>
                <a:lnTo>
                  <a:pt x="2801" y="592"/>
                </a:lnTo>
                <a:lnTo>
                  <a:pt x="2787" y="634"/>
                </a:lnTo>
                <a:lnTo>
                  <a:pt x="2768" y="678"/>
                </a:lnTo>
                <a:lnTo>
                  <a:pt x="2745" y="725"/>
                </a:lnTo>
                <a:lnTo>
                  <a:pt x="2717" y="773"/>
                </a:lnTo>
                <a:lnTo>
                  <a:pt x="2683" y="821"/>
                </a:lnTo>
                <a:lnTo>
                  <a:pt x="2643" y="869"/>
                </a:lnTo>
                <a:lnTo>
                  <a:pt x="2597" y="919"/>
                </a:lnTo>
                <a:lnTo>
                  <a:pt x="2544" y="967"/>
                </a:lnTo>
                <a:lnTo>
                  <a:pt x="2483" y="1015"/>
                </a:lnTo>
                <a:lnTo>
                  <a:pt x="2414" y="1060"/>
                </a:lnTo>
                <a:lnTo>
                  <a:pt x="2418" y="1063"/>
                </a:lnTo>
                <a:lnTo>
                  <a:pt x="2426" y="1068"/>
                </a:lnTo>
                <a:lnTo>
                  <a:pt x="2437" y="1078"/>
                </a:lnTo>
                <a:lnTo>
                  <a:pt x="2456" y="1090"/>
                </a:lnTo>
                <a:lnTo>
                  <a:pt x="2476" y="1104"/>
                </a:lnTo>
                <a:lnTo>
                  <a:pt x="2500" y="1121"/>
                </a:lnTo>
                <a:lnTo>
                  <a:pt x="2527" y="1138"/>
                </a:lnTo>
                <a:lnTo>
                  <a:pt x="2557" y="1155"/>
                </a:lnTo>
                <a:lnTo>
                  <a:pt x="2588" y="1172"/>
                </a:lnTo>
                <a:lnTo>
                  <a:pt x="2622" y="1187"/>
                </a:lnTo>
                <a:lnTo>
                  <a:pt x="2656" y="1202"/>
                </a:lnTo>
                <a:lnTo>
                  <a:pt x="2691" y="1215"/>
                </a:lnTo>
                <a:lnTo>
                  <a:pt x="2725" y="1225"/>
                </a:lnTo>
                <a:lnTo>
                  <a:pt x="2760" y="1230"/>
                </a:lnTo>
                <a:lnTo>
                  <a:pt x="2794" y="1233"/>
                </a:lnTo>
                <a:lnTo>
                  <a:pt x="2826" y="1232"/>
                </a:lnTo>
                <a:lnTo>
                  <a:pt x="2857" y="1224"/>
                </a:lnTo>
                <a:lnTo>
                  <a:pt x="2886" y="1211"/>
                </a:lnTo>
                <a:lnTo>
                  <a:pt x="2912" y="1191"/>
                </a:lnTo>
                <a:lnTo>
                  <a:pt x="2911" y="1194"/>
                </a:lnTo>
                <a:lnTo>
                  <a:pt x="2907" y="1198"/>
                </a:lnTo>
                <a:lnTo>
                  <a:pt x="2899" y="1204"/>
                </a:lnTo>
                <a:lnTo>
                  <a:pt x="2890" y="1213"/>
                </a:lnTo>
                <a:lnTo>
                  <a:pt x="2877" y="1224"/>
                </a:lnTo>
                <a:lnTo>
                  <a:pt x="2862" y="1234"/>
                </a:lnTo>
                <a:lnTo>
                  <a:pt x="2844" y="1245"/>
                </a:lnTo>
                <a:lnTo>
                  <a:pt x="2825" y="1255"/>
                </a:lnTo>
                <a:lnTo>
                  <a:pt x="2801" y="1264"/>
                </a:lnTo>
                <a:lnTo>
                  <a:pt x="2777" y="1272"/>
                </a:lnTo>
                <a:lnTo>
                  <a:pt x="2748" y="1277"/>
                </a:lnTo>
                <a:lnTo>
                  <a:pt x="2718" y="1281"/>
                </a:lnTo>
                <a:lnTo>
                  <a:pt x="2687" y="1281"/>
                </a:lnTo>
                <a:lnTo>
                  <a:pt x="2652" y="1277"/>
                </a:lnTo>
                <a:lnTo>
                  <a:pt x="2615" y="1269"/>
                </a:lnTo>
                <a:lnTo>
                  <a:pt x="2575" y="1256"/>
                </a:lnTo>
                <a:lnTo>
                  <a:pt x="2535" y="1238"/>
                </a:lnTo>
                <a:lnTo>
                  <a:pt x="2491" y="1215"/>
                </a:lnTo>
                <a:lnTo>
                  <a:pt x="2445" y="1185"/>
                </a:lnTo>
                <a:lnTo>
                  <a:pt x="2398" y="1147"/>
                </a:lnTo>
                <a:lnTo>
                  <a:pt x="2349" y="1102"/>
                </a:lnTo>
                <a:lnTo>
                  <a:pt x="2345" y="1104"/>
                </a:lnTo>
                <a:lnTo>
                  <a:pt x="2337" y="1109"/>
                </a:lnTo>
                <a:lnTo>
                  <a:pt x="2323" y="1117"/>
                </a:lnTo>
                <a:lnTo>
                  <a:pt x="2305" y="1129"/>
                </a:lnTo>
                <a:lnTo>
                  <a:pt x="2283" y="1143"/>
                </a:lnTo>
                <a:lnTo>
                  <a:pt x="2257" y="1159"/>
                </a:lnTo>
                <a:lnTo>
                  <a:pt x="2227" y="1176"/>
                </a:lnTo>
                <a:lnTo>
                  <a:pt x="2194" y="1195"/>
                </a:lnTo>
                <a:lnTo>
                  <a:pt x="2159" y="1216"/>
                </a:lnTo>
                <a:lnTo>
                  <a:pt x="2122" y="1237"/>
                </a:lnTo>
                <a:lnTo>
                  <a:pt x="2083" y="1257"/>
                </a:lnTo>
                <a:lnTo>
                  <a:pt x="2044" y="1280"/>
                </a:lnTo>
                <a:lnTo>
                  <a:pt x="2002" y="1300"/>
                </a:lnTo>
                <a:lnTo>
                  <a:pt x="1962" y="1321"/>
                </a:lnTo>
                <a:lnTo>
                  <a:pt x="1921" y="1342"/>
                </a:lnTo>
                <a:lnTo>
                  <a:pt x="1881" y="1360"/>
                </a:lnTo>
                <a:lnTo>
                  <a:pt x="1842" y="1378"/>
                </a:lnTo>
                <a:lnTo>
                  <a:pt x="1804" y="1392"/>
                </a:lnTo>
                <a:lnTo>
                  <a:pt x="1769" y="1405"/>
                </a:lnTo>
                <a:lnTo>
                  <a:pt x="1773" y="1407"/>
                </a:lnTo>
                <a:lnTo>
                  <a:pt x="1782" y="1411"/>
                </a:lnTo>
                <a:lnTo>
                  <a:pt x="1799" y="1417"/>
                </a:lnTo>
                <a:lnTo>
                  <a:pt x="1821" y="1425"/>
                </a:lnTo>
                <a:lnTo>
                  <a:pt x="1849" y="1434"/>
                </a:lnTo>
                <a:lnTo>
                  <a:pt x="1880" y="1444"/>
                </a:lnTo>
                <a:lnTo>
                  <a:pt x="1916" y="1456"/>
                </a:lnTo>
                <a:lnTo>
                  <a:pt x="1955" y="1468"/>
                </a:lnTo>
                <a:lnTo>
                  <a:pt x="1998" y="1481"/>
                </a:lnTo>
                <a:lnTo>
                  <a:pt x="2042" y="1494"/>
                </a:lnTo>
                <a:lnTo>
                  <a:pt x="2090" y="1505"/>
                </a:lnTo>
                <a:lnTo>
                  <a:pt x="2139" y="1518"/>
                </a:lnTo>
                <a:lnTo>
                  <a:pt x="2188" y="1529"/>
                </a:lnTo>
                <a:lnTo>
                  <a:pt x="2239" y="1539"/>
                </a:lnTo>
                <a:lnTo>
                  <a:pt x="2289" y="1548"/>
                </a:lnTo>
                <a:lnTo>
                  <a:pt x="2339" y="1555"/>
                </a:lnTo>
                <a:lnTo>
                  <a:pt x="2388" y="1560"/>
                </a:lnTo>
                <a:lnTo>
                  <a:pt x="2436" y="1563"/>
                </a:lnTo>
                <a:lnTo>
                  <a:pt x="2482" y="1564"/>
                </a:lnTo>
                <a:lnTo>
                  <a:pt x="2525" y="1561"/>
                </a:lnTo>
                <a:lnTo>
                  <a:pt x="2564" y="1556"/>
                </a:lnTo>
                <a:lnTo>
                  <a:pt x="2601" y="1547"/>
                </a:lnTo>
                <a:lnTo>
                  <a:pt x="2634" y="1534"/>
                </a:lnTo>
                <a:lnTo>
                  <a:pt x="2661" y="1518"/>
                </a:lnTo>
                <a:lnTo>
                  <a:pt x="2684" y="1498"/>
                </a:lnTo>
                <a:lnTo>
                  <a:pt x="2682" y="1499"/>
                </a:lnTo>
                <a:lnTo>
                  <a:pt x="2677" y="1505"/>
                </a:lnTo>
                <a:lnTo>
                  <a:pt x="2666" y="1515"/>
                </a:lnTo>
                <a:lnTo>
                  <a:pt x="2652" y="1526"/>
                </a:lnTo>
                <a:lnTo>
                  <a:pt x="2635" y="1540"/>
                </a:lnTo>
                <a:lnTo>
                  <a:pt x="2613" y="1555"/>
                </a:lnTo>
                <a:lnTo>
                  <a:pt x="2588" y="1569"/>
                </a:lnTo>
                <a:lnTo>
                  <a:pt x="2560" y="1582"/>
                </a:lnTo>
                <a:lnTo>
                  <a:pt x="2527" y="1594"/>
                </a:lnTo>
                <a:lnTo>
                  <a:pt x="2492" y="1603"/>
                </a:lnTo>
                <a:lnTo>
                  <a:pt x="2453" y="1609"/>
                </a:lnTo>
                <a:lnTo>
                  <a:pt x="2411" y="1612"/>
                </a:lnTo>
                <a:lnTo>
                  <a:pt x="2366" y="1609"/>
                </a:lnTo>
                <a:lnTo>
                  <a:pt x="2369" y="1612"/>
                </a:lnTo>
                <a:lnTo>
                  <a:pt x="2372" y="1620"/>
                </a:lnTo>
                <a:lnTo>
                  <a:pt x="2379" y="1633"/>
                </a:lnTo>
                <a:lnTo>
                  <a:pt x="2387" y="1650"/>
                </a:lnTo>
                <a:lnTo>
                  <a:pt x="2393" y="1670"/>
                </a:lnTo>
                <a:lnTo>
                  <a:pt x="2400" y="1696"/>
                </a:lnTo>
                <a:lnTo>
                  <a:pt x="2405" y="1726"/>
                </a:lnTo>
                <a:lnTo>
                  <a:pt x="2408" y="1760"/>
                </a:lnTo>
                <a:lnTo>
                  <a:pt x="2406" y="1798"/>
                </a:lnTo>
                <a:lnTo>
                  <a:pt x="2400" y="1838"/>
                </a:lnTo>
                <a:lnTo>
                  <a:pt x="2400" y="1835"/>
                </a:lnTo>
                <a:lnTo>
                  <a:pt x="2397" y="1825"/>
                </a:lnTo>
                <a:lnTo>
                  <a:pt x="2395" y="1808"/>
                </a:lnTo>
                <a:lnTo>
                  <a:pt x="2391" y="1788"/>
                </a:lnTo>
                <a:lnTo>
                  <a:pt x="2384" y="1765"/>
                </a:lnTo>
                <a:lnTo>
                  <a:pt x="2378" y="1740"/>
                </a:lnTo>
                <a:lnTo>
                  <a:pt x="2367" y="1714"/>
                </a:lnTo>
                <a:lnTo>
                  <a:pt x="2357" y="1688"/>
                </a:lnTo>
                <a:lnTo>
                  <a:pt x="2344" y="1665"/>
                </a:lnTo>
                <a:lnTo>
                  <a:pt x="2328" y="1644"/>
                </a:lnTo>
                <a:lnTo>
                  <a:pt x="2310" y="1627"/>
                </a:lnTo>
                <a:lnTo>
                  <a:pt x="2291" y="1616"/>
                </a:lnTo>
                <a:lnTo>
                  <a:pt x="2268" y="1611"/>
                </a:lnTo>
                <a:lnTo>
                  <a:pt x="2223" y="1608"/>
                </a:lnTo>
                <a:lnTo>
                  <a:pt x="2172" y="1604"/>
                </a:lnTo>
                <a:lnTo>
                  <a:pt x="2118" y="1600"/>
                </a:lnTo>
                <a:lnTo>
                  <a:pt x="2059" y="1594"/>
                </a:lnTo>
                <a:lnTo>
                  <a:pt x="1999" y="1586"/>
                </a:lnTo>
                <a:lnTo>
                  <a:pt x="1940" y="1576"/>
                </a:lnTo>
                <a:lnTo>
                  <a:pt x="1881" y="1563"/>
                </a:lnTo>
                <a:lnTo>
                  <a:pt x="1851" y="1557"/>
                </a:lnTo>
                <a:lnTo>
                  <a:pt x="1824" y="1559"/>
                </a:lnTo>
                <a:lnTo>
                  <a:pt x="1801" y="1565"/>
                </a:lnTo>
                <a:lnTo>
                  <a:pt x="1780" y="1576"/>
                </a:lnTo>
                <a:lnTo>
                  <a:pt x="1763" y="1592"/>
                </a:lnTo>
                <a:lnTo>
                  <a:pt x="1749" y="1613"/>
                </a:lnTo>
                <a:lnTo>
                  <a:pt x="1737" y="1639"/>
                </a:lnTo>
                <a:lnTo>
                  <a:pt x="1726" y="1669"/>
                </a:lnTo>
                <a:lnTo>
                  <a:pt x="1719" y="1704"/>
                </a:lnTo>
                <a:lnTo>
                  <a:pt x="1713" y="1742"/>
                </a:lnTo>
                <a:lnTo>
                  <a:pt x="1710" y="1785"/>
                </a:lnTo>
                <a:lnTo>
                  <a:pt x="1708" y="1830"/>
                </a:lnTo>
                <a:lnTo>
                  <a:pt x="1707" y="1879"/>
                </a:lnTo>
                <a:lnTo>
                  <a:pt x="1707" y="1931"/>
                </a:lnTo>
                <a:lnTo>
                  <a:pt x="1708" y="1986"/>
                </a:lnTo>
                <a:lnTo>
                  <a:pt x="1711" y="2043"/>
                </a:lnTo>
                <a:lnTo>
                  <a:pt x="1713" y="2104"/>
                </a:lnTo>
                <a:lnTo>
                  <a:pt x="1716" y="2166"/>
                </a:lnTo>
                <a:lnTo>
                  <a:pt x="1719" y="2231"/>
                </a:lnTo>
                <a:lnTo>
                  <a:pt x="1721" y="2297"/>
                </a:lnTo>
                <a:lnTo>
                  <a:pt x="1724" y="2365"/>
                </a:lnTo>
                <a:lnTo>
                  <a:pt x="1764" y="2371"/>
                </a:lnTo>
                <a:lnTo>
                  <a:pt x="1803" y="2382"/>
                </a:lnTo>
                <a:lnTo>
                  <a:pt x="1841" y="2392"/>
                </a:lnTo>
                <a:lnTo>
                  <a:pt x="1877" y="2405"/>
                </a:lnTo>
                <a:lnTo>
                  <a:pt x="1912" y="2418"/>
                </a:lnTo>
                <a:lnTo>
                  <a:pt x="1944" y="2432"/>
                </a:lnTo>
                <a:lnTo>
                  <a:pt x="1972" y="2445"/>
                </a:lnTo>
                <a:lnTo>
                  <a:pt x="1997" y="2458"/>
                </a:lnTo>
                <a:lnTo>
                  <a:pt x="2019" y="2470"/>
                </a:lnTo>
                <a:lnTo>
                  <a:pt x="2036" y="2480"/>
                </a:lnTo>
                <a:lnTo>
                  <a:pt x="2049" y="2487"/>
                </a:lnTo>
                <a:lnTo>
                  <a:pt x="2057" y="2492"/>
                </a:lnTo>
                <a:lnTo>
                  <a:pt x="2059" y="2495"/>
                </a:lnTo>
                <a:lnTo>
                  <a:pt x="1955" y="2478"/>
                </a:lnTo>
                <a:lnTo>
                  <a:pt x="1855" y="2465"/>
                </a:lnTo>
                <a:lnTo>
                  <a:pt x="1763" y="2454"/>
                </a:lnTo>
                <a:lnTo>
                  <a:pt x="1675" y="2448"/>
                </a:lnTo>
                <a:lnTo>
                  <a:pt x="1593" y="2445"/>
                </a:lnTo>
                <a:lnTo>
                  <a:pt x="1516" y="2444"/>
                </a:lnTo>
                <a:lnTo>
                  <a:pt x="1446" y="2445"/>
                </a:lnTo>
                <a:lnTo>
                  <a:pt x="1381" y="2448"/>
                </a:lnTo>
                <a:lnTo>
                  <a:pt x="1322" y="2452"/>
                </a:lnTo>
                <a:lnTo>
                  <a:pt x="1270" y="2457"/>
                </a:lnTo>
                <a:lnTo>
                  <a:pt x="1224" y="2462"/>
                </a:lnTo>
                <a:lnTo>
                  <a:pt x="1183" y="2469"/>
                </a:lnTo>
                <a:lnTo>
                  <a:pt x="1148" y="2475"/>
                </a:lnTo>
                <a:lnTo>
                  <a:pt x="1120" y="2482"/>
                </a:lnTo>
                <a:lnTo>
                  <a:pt x="1097" y="2487"/>
                </a:lnTo>
                <a:lnTo>
                  <a:pt x="1082" y="2491"/>
                </a:lnTo>
                <a:lnTo>
                  <a:pt x="1073" y="2493"/>
                </a:lnTo>
                <a:lnTo>
                  <a:pt x="1069" y="2495"/>
                </a:lnTo>
                <a:lnTo>
                  <a:pt x="1127" y="2463"/>
                </a:lnTo>
                <a:lnTo>
                  <a:pt x="1182" y="2439"/>
                </a:lnTo>
                <a:lnTo>
                  <a:pt x="1233" y="2419"/>
                </a:lnTo>
                <a:lnTo>
                  <a:pt x="1279" y="2402"/>
                </a:lnTo>
                <a:lnTo>
                  <a:pt x="1321" y="2391"/>
                </a:lnTo>
                <a:lnTo>
                  <a:pt x="1357" y="2382"/>
                </a:lnTo>
                <a:lnTo>
                  <a:pt x="1390" y="2374"/>
                </a:lnTo>
                <a:lnTo>
                  <a:pt x="1415" y="2369"/>
                </a:lnTo>
                <a:lnTo>
                  <a:pt x="1434" y="2365"/>
                </a:lnTo>
                <a:lnTo>
                  <a:pt x="1433" y="2280"/>
                </a:lnTo>
                <a:lnTo>
                  <a:pt x="1429" y="2204"/>
                </a:lnTo>
                <a:lnTo>
                  <a:pt x="1422" y="2134"/>
                </a:lnTo>
                <a:lnTo>
                  <a:pt x="1413" y="2069"/>
                </a:lnTo>
                <a:lnTo>
                  <a:pt x="1402" y="2009"/>
                </a:lnTo>
                <a:lnTo>
                  <a:pt x="1387" y="1953"/>
                </a:lnTo>
                <a:lnTo>
                  <a:pt x="1370" y="1903"/>
                </a:lnTo>
                <a:lnTo>
                  <a:pt x="1350" y="1855"/>
                </a:lnTo>
                <a:lnTo>
                  <a:pt x="1325" y="1809"/>
                </a:lnTo>
                <a:lnTo>
                  <a:pt x="1296" y="1765"/>
                </a:lnTo>
                <a:lnTo>
                  <a:pt x="1264" y="1724"/>
                </a:lnTo>
                <a:lnTo>
                  <a:pt x="1227" y="1682"/>
                </a:lnTo>
                <a:lnTo>
                  <a:pt x="1187" y="1640"/>
                </a:lnTo>
                <a:lnTo>
                  <a:pt x="1161" y="1621"/>
                </a:lnTo>
                <a:lnTo>
                  <a:pt x="1130" y="1604"/>
                </a:lnTo>
                <a:lnTo>
                  <a:pt x="1095" y="1590"/>
                </a:lnTo>
                <a:lnTo>
                  <a:pt x="1056" y="1579"/>
                </a:lnTo>
                <a:lnTo>
                  <a:pt x="1013" y="1570"/>
                </a:lnTo>
                <a:lnTo>
                  <a:pt x="967" y="1564"/>
                </a:lnTo>
                <a:lnTo>
                  <a:pt x="918" y="1559"/>
                </a:lnTo>
                <a:lnTo>
                  <a:pt x="867" y="1553"/>
                </a:lnTo>
                <a:lnTo>
                  <a:pt x="814" y="1550"/>
                </a:lnTo>
                <a:lnTo>
                  <a:pt x="760" y="1546"/>
                </a:lnTo>
                <a:lnTo>
                  <a:pt x="704" y="1542"/>
                </a:lnTo>
                <a:lnTo>
                  <a:pt x="702" y="1544"/>
                </a:lnTo>
                <a:lnTo>
                  <a:pt x="697" y="1552"/>
                </a:lnTo>
                <a:lnTo>
                  <a:pt x="691" y="1565"/>
                </a:lnTo>
                <a:lnTo>
                  <a:pt x="679" y="1581"/>
                </a:lnTo>
                <a:lnTo>
                  <a:pt x="665" y="1600"/>
                </a:lnTo>
                <a:lnTo>
                  <a:pt x="646" y="1622"/>
                </a:lnTo>
                <a:lnTo>
                  <a:pt x="623" y="1646"/>
                </a:lnTo>
                <a:lnTo>
                  <a:pt x="596" y="1669"/>
                </a:lnTo>
                <a:lnTo>
                  <a:pt x="563" y="1694"/>
                </a:lnTo>
                <a:lnTo>
                  <a:pt x="526" y="1718"/>
                </a:lnTo>
                <a:lnTo>
                  <a:pt x="483" y="1742"/>
                </a:lnTo>
                <a:lnTo>
                  <a:pt x="435" y="1764"/>
                </a:lnTo>
                <a:lnTo>
                  <a:pt x="380" y="1783"/>
                </a:lnTo>
                <a:lnTo>
                  <a:pt x="319" y="1799"/>
                </a:lnTo>
                <a:lnTo>
                  <a:pt x="322" y="1798"/>
                </a:lnTo>
                <a:lnTo>
                  <a:pt x="329" y="1794"/>
                </a:lnTo>
                <a:lnTo>
                  <a:pt x="340" y="1787"/>
                </a:lnTo>
                <a:lnTo>
                  <a:pt x="355" y="1779"/>
                </a:lnTo>
                <a:lnTo>
                  <a:pt x="372" y="1769"/>
                </a:lnTo>
                <a:lnTo>
                  <a:pt x="392" y="1757"/>
                </a:lnTo>
                <a:lnTo>
                  <a:pt x="414" y="1744"/>
                </a:lnTo>
                <a:lnTo>
                  <a:pt x="436" y="1730"/>
                </a:lnTo>
                <a:lnTo>
                  <a:pt x="458" y="1714"/>
                </a:lnTo>
                <a:lnTo>
                  <a:pt x="480" y="1698"/>
                </a:lnTo>
                <a:lnTo>
                  <a:pt x="502" y="1681"/>
                </a:lnTo>
                <a:lnTo>
                  <a:pt x="522" y="1664"/>
                </a:lnTo>
                <a:lnTo>
                  <a:pt x="540" y="1647"/>
                </a:lnTo>
                <a:lnTo>
                  <a:pt x="554" y="1629"/>
                </a:lnTo>
                <a:lnTo>
                  <a:pt x="566" y="1612"/>
                </a:lnTo>
                <a:lnTo>
                  <a:pt x="574" y="1595"/>
                </a:lnTo>
                <a:lnTo>
                  <a:pt x="576" y="1579"/>
                </a:lnTo>
                <a:lnTo>
                  <a:pt x="574" y="1565"/>
                </a:lnTo>
                <a:lnTo>
                  <a:pt x="566" y="1551"/>
                </a:lnTo>
                <a:lnTo>
                  <a:pt x="550" y="1538"/>
                </a:lnTo>
                <a:lnTo>
                  <a:pt x="528" y="1528"/>
                </a:lnTo>
                <a:lnTo>
                  <a:pt x="487" y="1511"/>
                </a:lnTo>
                <a:lnTo>
                  <a:pt x="445" y="1496"/>
                </a:lnTo>
                <a:lnTo>
                  <a:pt x="403" y="1483"/>
                </a:lnTo>
                <a:lnTo>
                  <a:pt x="362" y="1470"/>
                </a:lnTo>
                <a:lnTo>
                  <a:pt x="322" y="1456"/>
                </a:lnTo>
                <a:lnTo>
                  <a:pt x="281" y="1443"/>
                </a:lnTo>
                <a:lnTo>
                  <a:pt x="244" y="1429"/>
                </a:lnTo>
                <a:lnTo>
                  <a:pt x="207" y="1412"/>
                </a:lnTo>
                <a:lnTo>
                  <a:pt x="172" y="1395"/>
                </a:lnTo>
                <a:lnTo>
                  <a:pt x="140" y="1374"/>
                </a:lnTo>
                <a:lnTo>
                  <a:pt x="108" y="1351"/>
                </a:lnTo>
                <a:lnTo>
                  <a:pt x="81" y="1325"/>
                </a:lnTo>
                <a:lnTo>
                  <a:pt x="55" y="1295"/>
                </a:lnTo>
                <a:lnTo>
                  <a:pt x="33" y="1261"/>
                </a:lnTo>
                <a:lnTo>
                  <a:pt x="15" y="1224"/>
                </a:lnTo>
                <a:lnTo>
                  <a:pt x="0" y="1180"/>
                </a:lnTo>
                <a:lnTo>
                  <a:pt x="2" y="1182"/>
                </a:lnTo>
                <a:lnTo>
                  <a:pt x="8" y="1191"/>
                </a:lnTo>
                <a:lnTo>
                  <a:pt x="16" y="1204"/>
                </a:lnTo>
                <a:lnTo>
                  <a:pt x="29" y="1220"/>
                </a:lnTo>
                <a:lnTo>
                  <a:pt x="45" y="1239"/>
                </a:lnTo>
                <a:lnTo>
                  <a:pt x="63" y="1260"/>
                </a:lnTo>
                <a:lnTo>
                  <a:pt x="85" y="1281"/>
                </a:lnTo>
                <a:lnTo>
                  <a:pt x="108" y="1303"/>
                </a:lnTo>
                <a:lnTo>
                  <a:pt x="136" y="1324"/>
                </a:lnTo>
                <a:lnTo>
                  <a:pt x="166" y="1343"/>
                </a:lnTo>
                <a:lnTo>
                  <a:pt x="198" y="1360"/>
                </a:lnTo>
                <a:lnTo>
                  <a:pt x="232" y="1374"/>
                </a:lnTo>
                <a:lnTo>
                  <a:pt x="268" y="1383"/>
                </a:lnTo>
                <a:lnTo>
                  <a:pt x="307" y="1387"/>
                </a:lnTo>
                <a:lnTo>
                  <a:pt x="309" y="1387"/>
                </a:lnTo>
                <a:lnTo>
                  <a:pt x="312" y="1387"/>
                </a:lnTo>
                <a:lnTo>
                  <a:pt x="316" y="1387"/>
                </a:lnTo>
                <a:lnTo>
                  <a:pt x="323" y="1386"/>
                </a:lnTo>
                <a:lnTo>
                  <a:pt x="331" y="1382"/>
                </a:lnTo>
                <a:lnTo>
                  <a:pt x="340" y="1377"/>
                </a:lnTo>
                <a:lnTo>
                  <a:pt x="349" y="1369"/>
                </a:lnTo>
                <a:lnTo>
                  <a:pt x="358" y="1357"/>
                </a:lnTo>
                <a:lnTo>
                  <a:pt x="367" y="1342"/>
                </a:lnTo>
                <a:lnTo>
                  <a:pt x="376" y="1322"/>
                </a:lnTo>
                <a:lnTo>
                  <a:pt x="384" y="1298"/>
                </a:lnTo>
                <a:lnTo>
                  <a:pt x="392" y="1268"/>
                </a:lnTo>
                <a:lnTo>
                  <a:pt x="398" y="1232"/>
                </a:lnTo>
                <a:lnTo>
                  <a:pt x="403" y="1189"/>
                </a:lnTo>
                <a:lnTo>
                  <a:pt x="406" y="1138"/>
                </a:lnTo>
                <a:lnTo>
                  <a:pt x="407" y="1141"/>
                </a:lnTo>
                <a:lnTo>
                  <a:pt x="410" y="1147"/>
                </a:lnTo>
                <a:lnTo>
                  <a:pt x="414" y="1159"/>
                </a:lnTo>
                <a:lnTo>
                  <a:pt x="418" y="1174"/>
                </a:lnTo>
                <a:lnTo>
                  <a:pt x="420" y="1194"/>
                </a:lnTo>
                <a:lnTo>
                  <a:pt x="423" y="1219"/>
                </a:lnTo>
                <a:lnTo>
                  <a:pt x="424" y="1247"/>
                </a:lnTo>
                <a:lnTo>
                  <a:pt x="422" y="1281"/>
                </a:lnTo>
                <a:lnTo>
                  <a:pt x="418" y="1318"/>
                </a:lnTo>
                <a:lnTo>
                  <a:pt x="409" y="1361"/>
                </a:lnTo>
                <a:lnTo>
                  <a:pt x="396" y="1407"/>
                </a:lnTo>
                <a:lnTo>
                  <a:pt x="399" y="1408"/>
                </a:lnTo>
                <a:lnTo>
                  <a:pt x="412" y="1409"/>
                </a:lnTo>
                <a:lnTo>
                  <a:pt x="431" y="1411"/>
                </a:lnTo>
                <a:lnTo>
                  <a:pt x="457" y="1413"/>
                </a:lnTo>
                <a:lnTo>
                  <a:pt x="488" y="1417"/>
                </a:lnTo>
                <a:lnTo>
                  <a:pt x="524" y="1420"/>
                </a:lnTo>
                <a:lnTo>
                  <a:pt x="563" y="1424"/>
                </a:lnTo>
                <a:lnTo>
                  <a:pt x="607" y="1428"/>
                </a:lnTo>
                <a:lnTo>
                  <a:pt x="653" y="1430"/>
                </a:lnTo>
                <a:lnTo>
                  <a:pt x="701" y="1434"/>
                </a:lnTo>
                <a:lnTo>
                  <a:pt x="750" y="1437"/>
                </a:lnTo>
                <a:lnTo>
                  <a:pt x="800" y="1439"/>
                </a:lnTo>
                <a:lnTo>
                  <a:pt x="848" y="1442"/>
                </a:lnTo>
                <a:lnTo>
                  <a:pt x="896" y="1443"/>
                </a:lnTo>
                <a:lnTo>
                  <a:pt x="941" y="1443"/>
                </a:lnTo>
                <a:lnTo>
                  <a:pt x="984" y="1443"/>
                </a:lnTo>
                <a:lnTo>
                  <a:pt x="1025" y="1442"/>
                </a:lnTo>
                <a:lnTo>
                  <a:pt x="1060" y="1439"/>
                </a:lnTo>
                <a:lnTo>
                  <a:pt x="1090" y="1435"/>
                </a:lnTo>
                <a:lnTo>
                  <a:pt x="1116" y="1429"/>
                </a:lnTo>
                <a:lnTo>
                  <a:pt x="1134" y="1422"/>
                </a:lnTo>
                <a:lnTo>
                  <a:pt x="1144" y="1413"/>
                </a:lnTo>
                <a:lnTo>
                  <a:pt x="1172" y="1370"/>
                </a:lnTo>
                <a:lnTo>
                  <a:pt x="1190" y="1328"/>
                </a:lnTo>
                <a:lnTo>
                  <a:pt x="1200" y="1285"/>
                </a:lnTo>
                <a:lnTo>
                  <a:pt x="1203" y="1241"/>
                </a:lnTo>
                <a:lnTo>
                  <a:pt x="1199" y="1196"/>
                </a:lnTo>
                <a:lnTo>
                  <a:pt x="1188" y="1152"/>
                </a:lnTo>
                <a:lnTo>
                  <a:pt x="1173" y="1108"/>
                </a:lnTo>
                <a:lnTo>
                  <a:pt x="1153" y="1063"/>
                </a:lnTo>
                <a:lnTo>
                  <a:pt x="1130" y="1017"/>
                </a:lnTo>
                <a:lnTo>
                  <a:pt x="1104" y="971"/>
                </a:lnTo>
                <a:lnTo>
                  <a:pt x="1075" y="924"/>
                </a:lnTo>
                <a:lnTo>
                  <a:pt x="1044" y="876"/>
                </a:lnTo>
                <a:lnTo>
                  <a:pt x="1014" y="828"/>
                </a:lnTo>
                <a:lnTo>
                  <a:pt x="983" y="780"/>
                </a:lnTo>
                <a:lnTo>
                  <a:pt x="954" y="729"/>
                </a:lnTo>
                <a:lnTo>
                  <a:pt x="926" y="678"/>
                </a:lnTo>
                <a:lnTo>
                  <a:pt x="923" y="678"/>
                </a:lnTo>
                <a:lnTo>
                  <a:pt x="915" y="678"/>
                </a:lnTo>
                <a:lnTo>
                  <a:pt x="904" y="677"/>
                </a:lnTo>
                <a:lnTo>
                  <a:pt x="887" y="675"/>
                </a:lnTo>
                <a:lnTo>
                  <a:pt x="865" y="669"/>
                </a:lnTo>
                <a:lnTo>
                  <a:pt x="839" y="662"/>
                </a:lnTo>
                <a:lnTo>
                  <a:pt x="809" y="651"/>
                </a:lnTo>
                <a:lnTo>
                  <a:pt x="775" y="637"/>
                </a:lnTo>
                <a:lnTo>
                  <a:pt x="736" y="619"/>
                </a:lnTo>
                <a:lnTo>
                  <a:pt x="693" y="595"/>
                </a:lnTo>
                <a:lnTo>
                  <a:pt x="648" y="566"/>
                </a:lnTo>
                <a:lnTo>
                  <a:pt x="650" y="567"/>
                </a:lnTo>
                <a:lnTo>
                  <a:pt x="658" y="571"/>
                </a:lnTo>
                <a:lnTo>
                  <a:pt x="672" y="575"/>
                </a:lnTo>
                <a:lnTo>
                  <a:pt x="689" y="581"/>
                </a:lnTo>
                <a:lnTo>
                  <a:pt x="709" y="588"/>
                </a:lnTo>
                <a:lnTo>
                  <a:pt x="732" y="595"/>
                </a:lnTo>
                <a:lnTo>
                  <a:pt x="756" y="603"/>
                </a:lnTo>
                <a:lnTo>
                  <a:pt x="780" y="611"/>
                </a:lnTo>
                <a:lnTo>
                  <a:pt x="805" y="619"/>
                </a:lnTo>
                <a:lnTo>
                  <a:pt x="828" y="625"/>
                </a:lnTo>
                <a:lnTo>
                  <a:pt x="849" y="630"/>
                </a:lnTo>
                <a:lnTo>
                  <a:pt x="869" y="634"/>
                </a:lnTo>
                <a:lnTo>
                  <a:pt x="884" y="637"/>
                </a:lnTo>
                <a:lnTo>
                  <a:pt x="896" y="638"/>
                </a:lnTo>
                <a:lnTo>
                  <a:pt x="901" y="636"/>
                </a:lnTo>
                <a:lnTo>
                  <a:pt x="902" y="632"/>
                </a:lnTo>
                <a:lnTo>
                  <a:pt x="883" y="585"/>
                </a:lnTo>
                <a:lnTo>
                  <a:pt x="866" y="538"/>
                </a:lnTo>
                <a:lnTo>
                  <a:pt x="853" y="490"/>
                </a:lnTo>
                <a:lnTo>
                  <a:pt x="843" y="442"/>
                </a:lnTo>
                <a:lnTo>
                  <a:pt x="837" y="393"/>
                </a:lnTo>
                <a:lnTo>
                  <a:pt x="837" y="342"/>
                </a:lnTo>
                <a:lnTo>
                  <a:pt x="843" y="292"/>
                </a:lnTo>
                <a:lnTo>
                  <a:pt x="853" y="240"/>
                </a:lnTo>
                <a:lnTo>
                  <a:pt x="871" y="188"/>
                </a:lnTo>
                <a:lnTo>
                  <a:pt x="896" y="133"/>
                </a:lnTo>
                <a:lnTo>
                  <a:pt x="928" y="79"/>
                </a:lnTo>
                <a:lnTo>
                  <a:pt x="928" y="83"/>
                </a:lnTo>
                <a:lnTo>
                  <a:pt x="926" y="94"/>
                </a:lnTo>
                <a:lnTo>
                  <a:pt x="923" y="112"/>
                </a:lnTo>
                <a:lnTo>
                  <a:pt x="919" y="136"/>
                </a:lnTo>
                <a:lnTo>
                  <a:pt x="915" y="163"/>
                </a:lnTo>
                <a:lnTo>
                  <a:pt x="912" y="194"/>
                </a:lnTo>
                <a:lnTo>
                  <a:pt x="909" y="228"/>
                </a:lnTo>
                <a:lnTo>
                  <a:pt x="906" y="263"/>
                </a:lnTo>
                <a:lnTo>
                  <a:pt x="904" y="298"/>
                </a:lnTo>
                <a:lnTo>
                  <a:pt x="904" y="332"/>
                </a:lnTo>
                <a:lnTo>
                  <a:pt x="905" y="366"/>
                </a:lnTo>
                <a:lnTo>
                  <a:pt x="909" y="395"/>
                </a:lnTo>
                <a:lnTo>
                  <a:pt x="915" y="421"/>
                </a:lnTo>
                <a:lnTo>
                  <a:pt x="923" y="444"/>
                </a:lnTo>
                <a:lnTo>
                  <a:pt x="935" y="459"/>
                </a:lnTo>
                <a:lnTo>
                  <a:pt x="936" y="459"/>
                </a:lnTo>
                <a:lnTo>
                  <a:pt x="940" y="460"/>
                </a:lnTo>
                <a:lnTo>
                  <a:pt x="947" y="460"/>
                </a:lnTo>
                <a:lnTo>
                  <a:pt x="957" y="460"/>
                </a:lnTo>
                <a:lnTo>
                  <a:pt x="969" y="459"/>
                </a:lnTo>
                <a:lnTo>
                  <a:pt x="984" y="457"/>
                </a:lnTo>
                <a:lnTo>
                  <a:pt x="1003" y="450"/>
                </a:lnTo>
                <a:lnTo>
                  <a:pt x="1025" y="441"/>
                </a:lnTo>
                <a:lnTo>
                  <a:pt x="1049" y="429"/>
                </a:lnTo>
                <a:lnTo>
                  <a:pt x="1077" y="412"/>
                </a:lnTo>
                <a:lnTo>
                  <a:pt x="1108" y="390"/>
                </a:lnTo>
                <a:lnTo>
                  <a:pt x="1143" y="363"/>
                </a:lnTo>
                <a:lnTo>
                  <a:pt x="1181" y="331"/>
                </a:lnTo>
                <a:lnTo>
                  <a:pt x="1179" y="334"/>
                </a:lnTo>
                <a:lnTo>
                  <a:pt x="1175" y="342"/>
                </a:lnTo>
                <a:lnTo>
                  <a:pt x="1168" y="357"/>
                </a:lnTo>
                <a:lnTo>
                  <a:pt x="1156" y="375"/>
                </a:lnTo>
                <a:lnTo>
                  <a:pt x="1140" y="395"/>
                </a:lnTo>
                <a:lnTo>
                  <a:pt x="1121" y="418"/>
                </a:lnTo>
                <a:lnTo>
                  <a:pt x="1096" y="441"/>
                </a:lnTo>
                <a:lnTo>
                  <a:pt x="1066" y="466"/>
                </a:lnTo>
                <a:lnTo>
                  <a:pt x="1032" y="488"/>
                </a:lnTo>
                <a:lnTo>
                  <a:pt x="992" y="510"/>
                </a:lnTo>
                <a:lnTo>
                  <a:pt x="947" y="528"/>
                </a:lnTo>
                <a:lnTo>
                  <a:pt x="948" y="532"/>
                </a:lnTo>
                <a:lnTo>
                  <a:pt x="953" y="542"/>
                </a:lnTo>
                <a:lnTo>
                  <a:pt x="961" y="560"/>
                </a:lnTo>
                <a:lnTo>
                  <a:pt x="971" y="584"/>
                </a:lnTo>
                <a:lnTo>
                  <a:pt x="987" y="614"/>
                </a:lnTo>
                <a:lnTo>
                  <a:pt x="1005" y="649"/>
                </a:lnTo>
                <a:lnTo>
                  <a:pt x="1029" y="690"/>
                </a:lnTo>
                <a:lnTo>
                  <a:pt x="1056" y="737"/>
                </a:lnTo>
                <a:lnTo>
                  <a:pt x="1087" y="788"/>
                </a:lnTo>
                <a:lnTo>
                  <a:pt x="1125" y="843"/>
                </a:lnTo>
                <a:lnTo>
                  <a:pt x="1166" y="904"/>
                </a:lnTo>
                <a:lnTo>
                  <a:pt x="1213" y="968"/>
                </a:lnTo>
                <a:lnTo>
                  <a:pt x="1265" y="1035"/>
                </a:lnTo>
                <a:lnTo>
                  <a:pt x="1322" y="1107"/>
                </a:lnTo>
                <a:lnTo>
                  <a:pt x="1386" y="1181"/>
                </a:lnTo>
                <a:lnTo>
                  <a:pt x="1456" y="1257"/>
                </a:lnTo>
                <a:lnTo>
                  <a:pt x="1457" y="1254"/>
                </a:lnTo>
                <a:lnTo>
                  <a:pt x="1461" y="1243"/>
                </a:lnTo>
                <a:lnTo>
                  <a:pt x="1467" y="1226"/>
                </a:lnTo>
                <a:lnTo>
                  <a:pt x="1476" y="1203"/>
                </a:lnTo>
                <a:lnTo>
                  <a:pt x="1485" y="1174"/>
                </a:lnTo>
                <a:lnTo>
                  <a:pt x="1496" y="1139"/>
                </a:lnTo>
                <a:lnTo>
                  <a:pt x="1509" y="1100"/>
                </a:lnTo>
                <a:lnTo>
                  <a:pt x="1524" y="1056"/>
                </a:lnTo>
                <a:lnTo>
                  <a:pt x="1539" y="1008"/>
                </a:lnTo>
                <a:lnTo>
                  <a:pt x="1555" y="956"/>
                </a:lnTo>
                <a:lnTo>
                  <a:pt x="1572" y="900"/>
                </a:lnTo>
                <a:lnTo>
                  <a:pt x="1589" y="842"/>
                </a:lnTo>
                <a:lnTo>
                  <a:pt x="1606" y="781"/>
                </a:lnTo>
                <a:lnTo>
                  <a:pt x="1603" y="776"/>
                </a:lnTo>
                <a:lnTo>
                  <a:pt x="1595" y="768"/>
                </a:lnTo>
                <a:lnTo>
                  <a:pt x="1582" y="759"/>
                </a:lnTo>
                <a:lnTo>
                  <a:pt x="1564" y="746"/>
                </a:lnTo>
                <a:lnTo>
                  <a:pt x="1542" y="730"/>
                </a:lnTo>
                <a:lnTo>
                  <a:pt x="1519" y="711"/>
                </a:lnTo>
                <a:lnTo>
                  <a:pt x="1491" y="688"/>
                </a:lnTo>
                <a:lnTo>
                  <a:pt x="1464" y="660"/>
                </a:lnTo>
                <a:lnTo>
                  <a:pt x="1434" y="628"/>
                </a:lnTo>
                <a:lnTo>
                  <a:pt x="1405" y="590"/>
                </a:lnTo>
                <a:lnTo>
                  <a:pt x="1378" y="547"/>
                </a:lnTo>
                <a:lnTo>
                  <a:pt x="1352" y="498"/>
                </a:lnTo>
                <a:lnTo>
                  <a:pt x="1329" y="444"/>
                </a:lnTo>
                <a:lnTo>
                  <a:pt x="1329" y="444"/>
                </a:lnTo>
                <a:lnTo>
                  <a:pt x="1334" y="449"/>
                </a:lnTo>
                <a:lnTo>
                  <a:pt x="1342" y="459"/>
                </a:lnTo>
                <a:lnTo>
                  <a:pt x="1352" y="472"/>
                </a:lnTo>
                <a:lnTo>
                  <a:pt x="1365" y="488"/>
                </a:lnTo>
                <a:lnTo>
                  <a:pt x="1381" y="506"/>
                </a:lnTo>
                <a:lnTo>
                  <a:pt x="1398" y="527"/>
                </a:lnTo>
                <a:lnTo>
                  <a:pt x="1416" y="547"/>
                </a:lnTo>
                <a:lnTo>
                  <a:pt x="1435" y="569"/>
                </a:lnTo>
                <a:lnTo>
                  <a:pt x="1455" y="592"/>
                </a:lnTo>
                <a:lnTo>
                  <a:pt x="1476" y="614"/>
                </a:lnTo>
                <a:lnTo>
                  <a:pt x="1496" y="634"/>
                </a:lnTo>
                <a:lnTo>
                  <a:pt x="1517" y="654"/>
                </a:lnTo>
                <a:lnTo>
                  <a:pt x="1537" y="671"/>
                </a:lnTo>
                <a:lnTo>
                  <a:pt x="1556" y="685"/>
                </a:lnTo>
                <a:lnTo>
                  <a:pt x="1574" y="695"/>
                </a:lnTo>
                <a:lnTo>
                  <a:pt x="1590" y="703"/>
                </a:lnTo>
                <a:lnTo>
                  <a:pt x="1604" y="706"/>
                </a:lnTo>
                <a:lnTo>
                  <a:pt x="1616" y="703"/>
                </a:lnTo>
                <a:lnTo>
                  <a:pt x="1626" y="694"/>
                </a:lnTo>
                <a:lnTo>
                  <a:pt x="1632" y="680"/>
                </a:lnTo>
                <a:lnTo>
                  <a:pt x="1656" y="584"/>
                </a:lnTo>
                <a:lnTo>
                  <a:pt x="1680" y="486"/>
                </a:lnTo>
                <a:lnTo>
                  <a:pt x="1701" y="386"/>
                </a:lnTo>
                <a:lnTo>
                  <a:pt x="1717" y="286"/>
                </a:lnTo>
                <a:lnTo>
                  <a:pt x="1733" y="188"/>
                </a:lnTo>
                <a:lnTo>
                  <a:pt x="1743" y="92"/>
                </a:lnTo>
                <a:lnTo>
                  <a:pt x="1750" y="0"/>
                </a:lnTo>
                <a:close/>
              </a:path>
            </a:pathLst>
          </a:custGeom>
          <a:solidFill>
            <a:schemeClr val="tx2">
              <a:lumMod val="40000"/>
              <a:lumOff val="60000"/>
            </a:schemeClr>
          </a:solidFill>
          <a:ln w="0">
            <a:noFill/>
            <a:prstDash val="solid"/>
            <a:round/>
          </a:ln>
        </p:spPr>
        <p:txBody>
          <a:bodyPr anchor="ctr"/>
          <a:lstStyle/>
          <a:p>
            <a:pPr algn="ctr"/>
            <a:endParaRPr/>
          </a:p>
        </p:txBody>
      </p:sp>
      <p:sp>
        <p:nvSpPr>
          <p:cNvPr id="11" name="任意多边形: 形状 10">
            <a:extLst>
              <a:ext uri="{FF2B5EF4-FFF2-40B4-BE49-F238E27FC236}">
                <a16:creationId xmlns:a16="http://schemas.microsoft.com/office/drawing/2014/main" id="{AF72E953-4932-413D-B3F6-DF6EE2340CC8}"/>
              </a:ext>
            </a:extLst>
          </p:cNvPr>
          <p:cNvSpPr/>
          <p:nvPr/>
        </p:nvSpPr>
        <p:spPr bwMode="auto">
          <a:xfrm>
            <a:off x="6412439" y="5087480"/>
            <a:ext cx="280988" cy="404813"/>
          </a:xfrm>
          <a:custGeom>
            <a:avLst/>
            <a:gdLst>
              <a:gd name="T0" fmla="*/ 149 w 177"/>
              <a:gd name="T1" fmla="*/ 0 h 255"/>
              <a:gd name="T2" fmla="*/ 151 w 177"/>
              <a:gd name="T3" fmla="*/ 2 h 255"/>
              <a:gd name="T4" fmla="*/ 153 w 177"/>
              <a:gd name="T5" fmla="*/ 8 h 255"/>
              <a:gd name="T6" fmla="*/ 157 w 177"/>
              <a:gd name="T7" fmla="*/ 17 h 255"/>
              <a:gd name="T8" fmla="*/ 162 w 177"/>
              <a:gd name="T9" fmla="*/ 30 h 255"/>
              <a:gd name="T10" fmla="*/ 166 w 177"/>
              <a:gd name="T11" fmla="*/ 46 h 255"/>
              <a:gd name="T12" fmla="*/ 170 w 177"/>
              <a:gd name="T13" fmla="*/ 63 h 255"/>
              <a:gd name="T14" fmla="*/ 174 w 177"/>
              <a:gd name="T15" fmla="*/ 82 h 255"/>
              <a:gd name="T16" fmla="*/ 177 w 177"/>
              <a:gd name="T17" fmla="*/ 102 h 255"/>
              <a:gd name="T18" fmla="*/ 177 w 177"/>
              <a:gd name="T19" fmla="*/ 122 h 255"/>
              <a:gd name="T20" fmla="*/ 174 w 177"/>
              <a:gd name="T21" fmla="*/ 143 h 255"/>
              <a:gd name="T22" fmla="*/ 168 w 177"/>
              <a:gd name="T23" fmla="*/ 164 h 255"/>
              <a:gd name="T24" fmla="*/ 159 w 177"/>
              <a:gd name="T25" fmla="*/ 183 h 255"/>
              <a:gd name="T26" fmla="*/ 146 w 177"/>
              <a:gd name="T27" fmla="*/ 203 h 255"/>
              <a:gd name="T28" fmla="*/ 127 w 177"/>
              <a:gd name="T29" fmla="*/ 220 h 255"/>
              <a:gd name="T30" fmla="*/ 105 w 177"/>
              <a:gd name="T31" fmla="*/ 234 h 255"/>
              <a:gd name="T32" fmla="*/ 77 w 177"/>
              <a:gd name="T33" fmla="*/ 246 h 255"/>
              <a:gd name="T34" fmla="*/ 42 w 177"/>
              <a:gd name="T35" fmla="*/ 255 h 255"/>
              <a:gd name="T36" fmla="*/ 44 w 177"/>
              <a:gd name="T37" fmla="*/ 253 h 255"/>
              <a:gd name="T38" fmla="*/ 51 w 177"/>
              <a:gd name="T39" fmla="*/ 250 h 255"/>
              <a:gd name="T40" fmla="*/ 62 w 177"/>
              <a:gd name="T41" fmla="*/ 244 h 255"/>
              <a:gd name="T42" fmla="*/ 75 w 177"/>
              <a:gd name="T43" fmla="*/ 235 h 255"/>
              <a:gd name="T44" fmla="*/ 90 w 177"/>
              <a:gd name="T45" fmla="*/ 222 h 255"/>
              <a:gd name="T46" fmla="*/ 104 w 177"/>
              <a:gd name="T47" fmla="*/ 208 h 255"/>
              <a:gd name="T48" fmla="*/ 116 w 177"/>
              <a:gd name="T49" fmla="*/ 190 h 255"/>
              <a:gd name="T50" fmla="*/ 126 w 177"/>
              <a:gd name="T51" fmla="*/ 169 h 255"/>
              <a:gd name="T52" fmla="*/ 133 w 177"/>
              <a:gd name="T53" fmla="*/ 143 h 255"/>
              <a:gd name="T54" fmla="*/ 131 w 177"/>
              <a:gd name="T55" fmla="*/ 147 h 255"/>
              <a:gd name="T56" fmla="*/ 127 w 177"/>
              <a:gd name="T57" fmla="*/ 155 h 255"/>
              <a:gd name="T58" fmla="*/ 120 w 177"/>
              <a:gd name="T59" fmla="*/ 168 h 255"/>
              <a:gd name="T60" fmla="*/ 109 w 177"/>
              <a:gd name="T61" fmla="*/ 182 h 255"/>
              <a:gd name="T62" fmla="*/ 96 w 177"/>
              <a:gd name="T63" fmla="*/ 198 h 255"/>
              <a:gd name="T64" fmla="*/ 81 w 177"/>
              <a:gd name="T65" fmla="*/ 213 h 255"/>
              <a:gd name="T66" fmla="*/ 62 w 177"/>
              <a:gd name="T67" fmla="*/ 227 h 255"/>
              <a:gd name="T68" fmla="*/ 42 w 177"/>
              <a:gd name="T69" fmla="*/ 239 h 255"/>
              <a:gd name="T70" fmla="*/ 18 w 177"/>
              <a:gd name="T71" fmla="*/ 246 h 255"/>
              <a:gd name="T72" fmla="*/ 18 w 177"/>
              <a:gd name="T73" fmla="*/ 243 h 255"/>
              <a:gd name="T74" fmla="*/ 16 w 177"/>
              <a:gd name="T75" fmla="*/ 238 h 255"/>
              <a:gd name="T76" fmla="*/ 12 w 177"/>
              <a:gd name="T77" fmla="*/ 229 h 255"/>
              <a:gd name="T78" fmla="*/ 8 w 177"/>
              <a:gd name="T79" fmla="*/ 216 h 255"/>
              <a:gd name="T80" fmla="*/ 4 w 177"/>
              <a:gd name="T81" fmla="*/ 201 h 255"/>
              <a:gd name="T82" fmla="*/ 1 w 177"/>
              <a:gd name="T83" fmla="*/ 185 h 255"/>
              <a:gd name="T84" fmla="*/ 0 w 177"/>
              <a:gd name="T85" fmla="*/ 166 h 255"/>
              <a:gd name="T86" fmla="*/ 0 w 177"/>
              <a:gd name="T87" fmla="*/ 147 h 255"/>
              <a:gd name="T88" fmla="*/ 3 w 177"/>
              <a:gd name="T89" fmla="*/ 126 h 255"/>
              <a:gd name="T90" fmla="*/ 9 w 177"/>
              <a:gd name="T91" fmla="*/ 105 h 255"/>
              <a:gd name="T92" fmla="*/ 19 w 177"/>
              <a:gd name="T93" fmla="*/ 86 h 255"/>
              <a:gd name="T94" fmla="*/ 34 w 177"/>
              <a:gd name="T95" fmla="*/ 65 h 255"/>
              <a:gd name="T96" fmla="*/ 55 w 177"/>
              <a:gd name="T97" fmla="*/ 47 h 255"/>
              <a:gd name="T98" fmla="*/ 79 w 177"/>
              <a:gd name="T99" fmla="*/ 29 h 255"/>
              <a:gd name="T100" fmla="*/ 110 w 177"/>
              <a:gd name="T101" fmla="*/ 13 h 255"/>
              <a:gd name="T102" fmla="*/ 149 w 177"/>
              <a:gd name="T10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5">
                <a:moveTo>
                  <a:pt x="149" y="0"/>
                </a:moveTo>
                <a:lnTo>
                  <a:pt x="151" y="2"/>
                </a:lnTo>
                <a:lnTo>
                  <a:pt x="153" y="8"/>
                </a:lnTo>
                <a:lnTo>
                  <a:pt x="157" y="17"/>
                </a:lnTo>
                <a:lnTo>
                  <a:pt x="162" y="30"/>
                </a:lnTo>
                <a:lnTo>
                  <a:pt x="166" y="46"/>
                </a:lnTo>
                <a:lnTo>
                  <a:pt x="170" y="63"/>
                </a:lnTo>
                <a:lnTo>
                  <a:pt x="174" y="82"/>
                </a:lnTo>
                <a:lnTo>
                  <a:pt x="177" y="102"/>
                </a:lnTo>
                <a:lnTo>
                  <a:pt x="177" y="122"/>
                </a:lnTo>
                <a:lnTo>
                  <a:pt x="174" y="143"/>
                </a:lnTo>
                <a:lnTo>
                  <a:pt x="168" y="164"/>
                </a:lnTo>
                <a:lnTo>
                  <a:pt x="159" y="183"/>
                </a:lnTo>
                <a:lnTo>
                  <a:pt x="146" y="203"/>
                </a:lnTo>
                <a:lnTo>
                  <a:pt x="127" y="220"/>
                </a:lnTo>
                <a:lnTo>
                  <a:pt x="105" y="234"/>
                </a:lnTo>
                <a:lnTo>
                  <a:pt x="77" y="246"/>
                </a:lnTo>
                <a:lnTo>
                  <a:pt x="42" y="255"/>
                </a:lnTo>
                <a:lnTo>
                  <a:pt x="44" y="253"/>
                </a:lnTo>
                <a:lnTo>
                  <a:pt x="51" y="250"/>
                </a:lnTo>
                <a:lnTo>
                  <a:pt x="62" y="244"/>
                </a:lnTo>
                <a:lnTo>
                  <a:pt x="75" y="235"/>
                </a:lnTo>
                <a:lnTo>
                  <a:pt x="90" y="222"/>
                </a:lnTo>
                <a:lnTo>
                  <a:pt x="104" y="208"/>
                </a:lnTo>
                <a:lnTo>
                  <a:pt x="116" y="190"/>
                </a:lnTo>
                <a:lnTo>
                  <a:pt x="126" y="169"/>
                </a:lnTo>
                <a:lnTo>
                  <a:pt x="133" y="143"/>
                </a:lnTo>
                <a:lnTo>
                  <a:pt x="131" y="147"/>
                </a:lnTo>
                <a:lnTo>
                  <a:pt x="127" y="155"/>
                </a:lnTo>
                <a:lnTo>
                  <a:pt x="120" y="168"/>
                </a:lnTo>
                <a:lnTo>
                  <a:pt x="109" y="182"/>
                </a:lnTo>
                <a:lnTo>
                  <a:pt x="96" y="198"/>
                </a:lnTo>
                <a:lnTo>
                  <a:pt x="81" y="213"/>
                </a:lnTo>
                <a:lnTo>
                  <a:pt x="62" y="227"/>
                </a:lnTo>
                <a:lnTo>
                  <a:pt x="42" y="239"/>
                </a:lnTo>
                <a:lnTo>
                  <a:pt x="18" y="246"/>
                </a:lnTo>
                <a:lnTo>
                  <a:pt x="18" y="243"/>
                </a:lnTo>
                <a:lnTo>
                  <a:pt x="16" y="238"/>
                </a:lnTo>
                <a:lnTo>
                  <a:pt x="12" y="229"/>
                </a:lnTo>
                <a:lnTo>
                  <a:pt x="8" y="216"/>
                </a:lnTo>
                <a:lnTo>
                  <a:pt x="4" y="201"/>
                </a:lnTo>
                <a:lnTo>
                  <a:pt x="1" y="185"/>
                </a:lnTo>
                <a:lnTo>
                  <a:pt x="0" y="166"/>
                </a:lnTo>
                <a:lnTo>
                  <a:pt x="0" y="147"/>
                </a:lnTo>
                <a:lnTo>
                  <a:pt x="3" y="126"/>
                </a:lnTo>
                <a:lnTo>
                  <a:pt x="9" y="105"/>
                </a:lnTo>
                <a:lnTo>
                  <a:pt x="19" y="86"/>
                </a:lnTo>
                <a:lnTo>
                  <a:pt x="34" y="65"/>
                </a:lnTo>
                <a:lnTo>
                  <a:pt x="55" y="47"/>
                </a:lnTo>
                <a:lnTo>
                  <a:pt x="79" y="29"/>
                </a:lnTo>
                <a:lnTo>
                  <a:pt x="110" y="13"/>
                </a:lnTo>
                <a:lnTo>
                  <a:pt x="149" y="0"/>
                </a:lnTo>
                <a:close/>
              </a:path>
            </a:pathLst>
          </a:custGeom>
          <a:solidFill>
            <a:schemeClr val="accent3">
              <a:lumMod val="100000"/>
            </a:schemeClr>
          </a:solidFill>
          <a:ln w="0">
            <a:noFill/>
            <a:prstDash val="solid"/>
            <a:round/>
          </a:ln>
        </p:spPr>
        <p:txBody>
          <a:bodyPr anchor="ctr"/>
          <a:lstStyle/>
          <a:p>
            <a:pPr algn="ctr"/>
            <a:endParaRPr/>
          </a:p>
        </p:txBody>
      </p:sp>
      <p:grpSp>
        <p:nvGrpSpPr>
          <p:cNvPr id="54" name="千图PPT彼岸天：ID 8661124库_组合 53">
            <a:extLst>
              <a:ext uri="{FF2B5EF4-FFF2-40B4-BE49-F238E27FC236}">
                <a16:creationId xmlns:a16="http://schemas.microsoft.com/office/drawing/2014/main" id="{5CD2A664-FF59-4699-8FF2-228CA49415EC}"/>
              </a:ext>
            </a:extLst>
          </p:cNvPr>
          <p:cNvGrpSpPr/>
          <p:nvPr>
            <p:custDataLst>
              <p:tags r:id="rId38"/>
            </p:custDataLst>
          </p:nvPr>
        </p:nvGrpSpPr>
        <p:grpSpPr>
          <a:xfrm>
            <a:off x="6412439" y="4069376"/>
            <a:ext cx="4315009" cy="759170"/>
            <a:chOff x="6645053" y="3390470"/>
            <a:chExt cx="4315009" cy="759170"/>
          </a:xfrm>
        </p:grpSpPr>
        <p:sp>
          <p:nvSpPr>
            <p:cNvPr id="13" name="任意多边形: 形状 12">
              <a:extLst>
                <a:ext uri="{FF2B5EF4-FFF2-40B4-BE49-F238E27FC236}">
                  <a16:creationId xmlns:a16="http://schemas.microsoft.com/office/drawing/2014/main" id="{EF1EF179-312B-4E1E-990B-6FD8CAB62439}"/>
                </a:ext>
              </a:extLst>
            </p:cNvPr>
            <p:cNvSpPr/>
            <p:nvPr/>
          </p:nvSpPr>
          <p:spPr bwMode="auto">
            <a:xfrm>
              <a:off x="6645053" y="3390470"/>
              <a:ext cx="280988" cy="404813"/>
            </a:xfrm>
            <a:custGeom>
              <a:avLst/>
              <a:gdLst>
                <a:gd name="T0" fmla="*/ 149 w 177"/>
                <a:gd name="T1" fmla="*/ 0 h 255"/>
                <a:gd name="T2" fmla="*/ 151 w 177"/>
                <a:gd name="T3" fmla="*/ 2 h 255"/>
                <a:gd name="T4" fmla="*/ 153 w 177"/>
                <a:gd name="T5" fmla="*/ 8 h 255"/>
                <a:gd name="T6" fmla="*/ 157 w 177"/>
                <a:gd name="T7" fmla="*/ 17 h 255"/>
                <a:gd name="T8" fmla="*/ 162 w 177"/>
                <a:gd name="T9" fmla="*/ 30 h 255"/>
                <a:gd name="T10" fmla="*/ 166 w 177"/>
                <a:gd name="T11" fmla="*/ 46 h 255"/>
                <a:gd name="T12" fmla="*/ 170 w 177"/>
                <a:gd name="T13" fmla="*/ 63 h 255"/>
                <a:gd name="T14" fmla="*/ 174 w 177"/>
                <a:gd name="T15" fmla="*/ 82 h 255"/>
                <a:gd name="T16" fmla="*/ 177 w 177"/>
                <a:gd name="T17" fmla="*/ 102 h 255"/>
                <a:gd name="T18" fmla="*/ 177 w 177"/>
                <a:gd name="T19" fmla="*/ 122 h 255"/>
                <a:gd name="T20" fmla="*/ 174 w 177"/>
                <a:gd name="T21" fmla="*/ 143 h 255"/>
                <a:gd name="T22" fmla="*/ 168 w 177"/>
                <a:gd name="T23" fmla="*/ 164 h 255"/>
                <a:gd name="T24" fmla="*/ 159 w 177"/>
                <a:gd name="T25" fmla="*/ 183 h 255"/>
                <a:gd name="T26" fmla="*/ 146 w 177"/>
                <a:gd name="T27" fmla="*/ 203 h 255"/>
                <a:gd name="T28" fmla="*/ 127 w 177"/>
                <a:gd name="T29" fmla="*/ 220 h 255"/>
                <a:gd name="T30" fmla="*/ 105 w 177"/>
                <a:gd name="T31" fmla="*/ 234 h 255"/>
                <a:gd name="T32" fmla="*/ 77 w 177"/>
                <a:gd name="T33" fmla="*/ 246 h 255"/>
                <a:gd name="T34" fmla="*/ 42 w 177"/>
                <a:gd name="T35" fmla="*/ 255 h 255"/>
                <a:gd name="T36" fmla="*/ 44 w 177"/>
                <a:gd name="T37" fmla="*/ 253 h 255"/>
                <a:gd name="T38" fmla="*/ 51 w 177"/>
                <a:gd name="T39" fmla="*/ 250 h 255"/>
                <a:gd name="T40" fmla="*/ 62 w 177"/>
                <a:gd name="T41" fmla="*/ 244 h 255"/>
                <a:gd name="T42" fmla="*/ 75 w 177"/>
                <a:gd name="T43" fmla="*/ 235 h 255"/>
                <a:gd name="T44" fmla="*/ 90 w 177"/>
                <a:gd name="T45" fmla="*/ 222 h 255"/>
                <a:gd name="T46" fmla="*/ 104 w 177"/>
                <a:gd name="T47" fmla="*/ 208 h 255"/>
                <a:gd name="T48" fmla="*/ 116 w 177"/>
                <a:gd name="T49" fmla="*/ 190 h 255"/>
                <a:gd name="T50" fmla="*/ 126 w 177"/>
                <a:gd name="T51" fmla="*/ 169 h 255"/>
                <a:gd name="T52" fmla="*/ 133 w 177"/>
                <a:gd name="T53" fmla="*/ 143 h 255"/>
                <a:gd name="T54" fmla="*/ 131 w 177"/>
                <a:gd name="T55" fmla="*/ 147 h 255"/>
                <a:gd name="T56" fmla="*/ 127 w 177"/>
                <a:gd name="T57" fmla="*/ 155 h 255"/>
                <a:gd name="T58" fmla="*/ 120 w 177"/>
                <a:gd name="T59" fmla="*/ 168 h 255"/>
                <a:gd name="T60" fmla="*/ 109 w 177"/>
                <a:gd name="T61" fmla="*/ 182 h 255"/>
                <a:gd name="T62" fmla="*/ 96 w 177"/>
                <a:gd name="T63" fmla="*/ 198 h 255"/>
                <a:gd name="T64" fmla="*/ 81 w 177"/>
                <a:gd name="T65" fmla="*/ 213 h 255"/>
                <a:gd name="T66" fmla="*/ 62 w 177"/>
                <a:gd name="T67" fmla="*/ 227 h 255"/>
                <a:gd name="T68" fmla="*/ 42 w 177"/>
                <a:gd name="T69" fmla="*/ 239 h 255"/>
                <a:gd name="T70" fmla="*/ 18 w 177"/>
                <a:gd name="T71" fmla="*/ 246 h 255"/>
                <a:gd name="T72" fmla="*/ 18 w 177"/>
                <a:gd name="T73" fmla="*/ 243 h 255"/>
                <a:gd name="T74" fmla="*/ 16 w 177"/>
                <a:gd name="T75" fmla="*/ 238 h 255"/>
                <a:gd name="T76" fmla="*/ 12 w 177"/>
                <a:gd name="T77" fmla="*/ 229 h 255"/>
                <a:gd name="T78" fmla="*/ 8 w 177"/>
                <a:gd name="T79" fmla="*/ 216 h 255"/>
                <a:gd name="T80" fmla="*/ 4 w 177"/>
                <a:gd name="T81" fmla="*/ 201 h 255"/>
                <a:gd name="T82" fmla="*/ 1 w 177"/>
                <a:gd name="T83" fmla="*/ 185 h 255"/>
                <a:gd name="T84" fmla="*/ 0 w 177"/>
                <a:gd name="T85" fmla="*/ 166 h 255"/>
                <a:gd name="T86" fmla="*/ 0 w 177"/>
                <a:gd name="T87" fmla="*/ 147 h 255"/>
                <a:gd name="T88" fmla="*/ 3 w 177"/>
                <a:gd name="T89" fmla="*/ 126 h 255"/>
                <a:gd name="T90" fmla="*/ 9 w 177"/>
                <a:gd name="T91" fmla="*/ 105 h 255"/>
                <a:gd name="T92" fmla="*/ 19 w 177"/>
                <a:gd name="T93" fmla="*/ 86 h 255"/>
                <a:gd name="T94" fmla="*/ 34 w 177"/>
                <a:gd name="T95" fmla="*/ 65 h 255"/>
                <a:gd name="T96" fmla="*/ 55 w 177"/>
                <a:gd name="T97" fmla="*/ 47 h 255"/>
                <a:gd name="T98" fmla="*/ 79 w 177"/>
                <a:gd name="T99" fmla="*/ 29 h 255"/>
                <a:gd name="T100" fmla="*/ 110 w 177"/>
                <a:gd name="T101" fmla="*/ 13 h 255"/>
                <a:gd name="T102" fmla="*/ 149 w 177"/>
                <a:gd name="T10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255">
                  <a:moveTo>
                    <a:pt x="149" y="0"/>
                  </a:moveTo>
                  <a:lnTo>
                    <a:pt x="151" y="2"/>
                  </a:lnTo>
                  <a:lnTo>
                    <a:pt x="153" y="8"/>
                  </a:lnTo>
                  <a:lnTo>
                    <a:pt x="157" y="17"/>
                  </a:lnTo>
                  <a:lnTo>
                    <a:pt x="162" y="30"/>
                  </a:lnTo>
                  <a:lnTo>
                    <a:pt x="166" y="46"/>
                  </a:lnTo>
                  <a:lnTo>
                    <a:pt x="170" y="63"/>
                  </a:lnTo>
                  <a:lnTo>
                    <a:pt x="174" y="82"/>
                  </a:lnTo>
                  <a:lnTo>
                    <a:pt x="177" y="102"/>
                  </a:lnTo>
                  <a:lnTo>
                    <a:pt x="177" y="122"/>
                  </a:lnTo>
                  <a:lnTo>
                    <a:pt x="174" y="143"/>
                  </a:lnTo>
                  <a:lnTo>
                    <a:pt x="168" y="164"/>
                  </a:lnTo>
                  <a:lnTo>
                    <a:pt x="159" y="183"/>
                  </a:lnTo>
                  <a:lnTo>
                    <a:pt x="146" y="203"/>
                  </a:lnTo>
                  <a:lnTo>
                    <a:pt x="127" y="220"/>
                  </a:lnTo>
                  <a:lnTo>
                    <a:pt x="105" y="234"/>
                  </a:lnTo>
                  <a:lnTo>
                    <a:pt x="77" y="246"/>
                  </a:lnTo>
                  <a:lnTo>
                    <a:pt x="42" y="255"/>
                  </a:lnTo>
                  <a:lnTo>
                    <a:pt x="44" y="253"/>
                  </a:lnTo>
                  <a:lnTo>
                    <a:pt x="51" y="250"/>
                  </a:lnTo>
                  <a:lnTo>
                    <a:pt x="62" y="244"/>
                  </a:lnTo>
                  <a:lnTo>
                    <a:pt x="75" y="235"/>
                  </a:lnTo>
                  <a:lnTo>
                    <a:pt x="90" y="222"/>
                  </a:lnTo>
                  <a:lnTo>
                    <a:pt x="104" y="208"/>
                  </a:lnTo>
                  <a:lnTo>
                    <a:pt x="116" y="190"/>
                  </a:lnTo>
                  <a:lnTo>
                    <a:pt x="126" y="169"/>
                  </a:lnTo>
                  <a:lnTo>
                    <a:pt x="133" y="143"/>
                  </a:lnTo>
                  <a:lnTo>
                    <a:pt x="131" y="147"/>
                  </a:lnTo>
                  <a:lnTo>
                    <a:pt x="127" y="155"/>
                  </a:lnTo>
                  <a:lnTo>
                    <a:pt x="120" y="168"/>
                  </a:lnTo>
                  <a:lnTo>
                    <a:pt x="109" y="182"/>
                  </a:lnTo>
                  <a:lnTo>
                    <a:pt x="96" y="198"/>
                  </a:lnTo>
                  <a:lnTo>
                    <a:pt x="81" y="213"/>
                  </a:lnTo>
                  <a:lnTo>
                    <a:pt x="62" y="227"/>
                  </a:lnTo>
                  <a:lnTo>
                    <a:pt x="42" y="239"/>
                  </a:lnTo>
                  <a:lnTo>
                    <a:pt x="18" y="246"/>
                  </a:lnTo>
                  <a:lnTo>
                    <a:pt x="18" y="243"/>
                  </a:lnTo>
                  <a:lnTo>
                    <a:pt x="16" y="238"/>
                  </a:lnTo>
                  <a:lnTo>
                    <a:pt x="12" y="229"/>
                  </a:lnTo>
                  <a:lnTo>
                    <a:pt x="8" y="216"/>
                  </a:lnTo>
                  <a:lnTo>
                    <a:pt x="4" y="201"/>
                  </a:lnTo>
                  <a:lnTo>
                    <a:pt x="1" y="185"/>
                  </a:lnTo>
                  <a:lnTo>
                    <a:pt x="0" y="166"/>
                  </a:lnTo>
                  <a:lnTo>
                    <a:pt x="0" y="147"/>
                  </a:lnTo>
                  <a:lnTo>
                    <a:pt x="3" y="126"/>
                  </a:lnTo>
                  <a:lnTo>
                    <a:pt x="9" y="105"/>
                  </a:lnTo>
                  <a:lnTo>
                    <a:pt x="19" y="86"/>
                  </a:lnTo>
                  <a:lnTo>
                    <a:pt x="34" y="65"/>
                  </a:lnTo>
                  <a:lnTo>
                    <a:pt x="55" y="47"/>
                  </a:lnTo>
                  <a:lnTo>
                    <a:pt x="79" y="29"/>
                  </a:lnTo>
                  <a:lnTo>
                    <a:pt x="110" y="13"/>
                  </a:lnTo>
                  <a:lnTo>
                    <a:pt x="149" y="0"/>
                  </a:lnTo>
                  <a:close/>
                </a:path>
              </a:pathLst>
            </a:custGeom>
            <a:solidFill>
              <a:schemeClr val="accent2">
                <a:lumMod val="100000"/>
              </a:schemeClr>
            </a:solidFill>
            <a:ln w="0">
              <a:noFill/>
              <a:prstDash val="solid"/>
              <a:round/>
            </a:ln>
          </p:spPr>
          <p:txBody>
            <a:bodyPr anchor="ctr"/>
            <a:lstStyle/>
            <a:p>
              <a:pPr algn="ctr"/>
              <a:endParaRPr/>
            </a:p>
          </p:txBody>
        </p:sp>
        <p:cxnSp>
          <p:nvCxnSpPr>
            <p:cNvPr id="7" name="直接连接符 6">
              <a:extLst>
                <a:ext uri="{FF2B5EF4-FFF2-40B4-BE49-F238E27FC236}">
                  <a16:creationId xmlns:a16="http://schemas.microsoft.com/office/drawing/2014/main" id="{5C69870E-6DCD-46F6-8F01-FAAEE7C50EF2}"/>
                </a:ext>
              </a:extLst>
            </p:cNvPr>
            <p:cNvCxnSpPr/>
            <p:nvPr/>
          </p:nvCxnSpPr>
          <p:spPr>
            <a:xfrm>
              <a:off x="6645053" y="4149640"/>
              <a:ext cx="4315009" cy="0"/>
            </a:xfrm>
            <a:prstGeom prst="line">
              <a:avLst/>
            </a:prstGeom>
            <a:ln w="317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58" name="išľíďè">
            <a:extLst>
              <a:ext uri="{FF2B5EF4-FFF2-40B4-BE49-F238E27FC236}">
                <a16:creationId xmlns:a16="http://schemas.microsoft.com/office/drawing/2014/main" id="{BD2B4C19-16E7-42A8-985A-5B6B115BAE79}"/>
              </a:ext>
            </a:extLst>
          </p:cNvPr>
          <p:cNvSpPr/>
          <p:nvPr/>
        </p:nvSpPr>
        <p:spPr bwMode="auto">
          <a:xfrm>
            <a:off x="6781094" y="4312626"/>
            <a:ext cx="4886672" cy="666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171450" marR="0" lvl="0" indent="-171450" algn="l" defTabSz="913765" rtl="0" eaLnBrk="1" fontAlgn="auto" latinLnBrk="0" hangingPunct="1">
              <a:lnSpc>
                <a:spcPct val="100000"/>
              </a:lnSpc>
              <a:spcBef>
                <a:spcPct val="0"/>
              </a:spcBef>
              <a:spcAft>
                <a:spcPct val="0"/>
              </a:spcAft>
              <a:buClrTx/>
              <a:buSzTx/>
              <a:buFont typeface="Arial" panose="020B0604020202020204" pitchFamily="34" charset="0"/>
              <a:buChar char="•"/>
              <a:defRPr/>
            </a:pPr>
            <a:r>
              <a:rPr lang="en-US" altLang="vi-VN" sz="1200" dirty="0" err="1">
                <a:solidFill>
                  <a:schemeClr val="bg2">
                    <a:lumMod val="10000"/>
                  </a:schemeClr>
                </a:solidFill>
                <a:latin typeface="Noto Sans"/>
                <a:ea typeface="Noto Sans"/>
                <a:cs typeface="+mn-ea"/>
                <a:sym typeface="+mn-lt"/>
              </a:rPr>
              <a:t>Hiệu</a:t>
            </a:r>
            <a:r>
              <a:rPr lang="en-US" altLang="vi-VN" sz="1200" dirty="0">
                <a:solidFill>
                  <a:schemeClr val="bg2">
                    <a:lumMod val="10000"/>
                  </a:schemeClr>
                </a:solidFill>
                <a:latin typeface="Noto Sans"/>
                <a:ea typeface="Noto Sans"/>
                <a:cs typeface="+mn-ea"/>
                <a:sym typeface="+mn-lt"/>
              </a:rPr>
              <a:t> </a:t>
            </a:r>
            <a:r>
              <a:rPr lang="en-US" altLang="vi-VN" sz="1200" dirty="0" err="1">
                <a:solidFill>
                  <a:schemeClr val="bg2">
                    <a:lumMod val="10000"/>
                  </a:schemeClr>
                </a:solidFill>
                <a:latin typeface="Noto Sans"/>
                <a:ea typeface="Noto Sans"/>
                <a:cs typeface="+mn-ea"/>
                <a:sym typeface="+mn-lt"/>
              </a:rPr>
              <a:t>quả</a:t>
            </a:r>
            <a:r>
              <a:rPr lang="en-US" altLang="vi-VN" sz="1200" dirty="0">
                <a:solidFill>
                  <a:schemeClr val="bg2">
                    <a:lumMod val="10000"/>
                  </a:schemeClr>
                </a:solidFill>
                <a:latin typeface="Noto Sans"/>
                <a:ea typeface="Noto Sans"/>
                <a:cs typeface="+mn-ea"/>
                <a:sym typeface="+mn-lt"/>
              </a:rPr>
              <a:t> </a:t>
            </a:r>
            <a:r>
              <a:rPr lang="en-US" altLang="vi-VN" sz="1200" dirty="0" err="1">
                <a:solidFill>
                  <a:schemeClr val="bg2">
                    <a:lumMod val="10000"/>
                  </a:schemeClr>
                </a:solidFill>
                <a:latin typeface="Noto Sans"/>
                <a:ea typeface="Noto Sans"/>
                <a:cs typeface="+mn-ea"/>
                <a:sym typeface="+mn-lt"/>
              </a:rPr>
              <a:t>tính</a:t>
            </a:r>
            <a:r>
              <a:rPr lang="en-US" altLang="vi-VN" sz="1200" dirty="0">
                <a:solidFill>
                  <a:schemeClr val="bg2">
                    <a:lumMod val="10000"/>
                  </a:schemeClr>
                </a:solidFill>
                <a:latin typeface="Noto Sans"/>
                <a:ea typeface="Noto Sans"/>
                <a:cs typeface="+mn-ea"/>
                <a:sym typeface="+mn-lt"/>
              </a:rPr>
              <a:t> </a:t>
            </a:r>
            <a:r>
              <a:rPr lang="en-US" altLang="vi-VN" sz="1200" dirty="0" err="1">
                <a:solidFill>
                  <a:schemeClr val="bg2">
                    <a:lumMod val="10000"/>
                  </a:schemeClr>
                </a:solidFill>
                <a:latin typeface="Noto Sans"/>
                <a:ea typeface="Noto Sans"/>
                <a:cs typeface="+mn-ea"/>
                <a:sym typeface="+mn-lt"/>
              </a:rPr>
              <a:t>toán</a:t>
            </a:r>
            <a:r>
              <a:rPr lang="en-US" altLang="vi-VN" sz="1200" dirty="0">
                <a:solidFill>
                  <a:schemeClr val="bg2">
                    <a:lumMod val="10000"/>
                  </a:schemeClr>
                </a:solidFill>
                <a:latin typeface="Noto Sans"/>
                <a:ea typeface="Noto Sans"/>
                <a:cs typeface="+mn-ea"/>
                <a:sym typeface="+mn-lt"/>
              </a:rPr>
              <a:t> , </a:t>
            </a:r>
            <a:r>
              <a:rPr lang="en-US" altLang="vi-VN" sz="1200" dirty="0" err="1">
                <a:solidFill>
                  <a:schemeClr val="bg2">
                    <a:lumMod val="10000"/>
                  </a:schemeClr>
                </a:solidFill>
                <a:latin typeface="Noto Sans"/>
                <a:ea typeface="Noto Sans"/>
                <a:cs typeface="+mn-ea"/>
                <a:sym typeface="+mn-lt"/>
              </a:rPr>
              <a:t>đặc</a:t>
            </a:r>
            <a:r>
              <a:rPr lang="en-US" altLang="vi-VN" sz="1200" dirty="0">
                <a:solidFill>
                  <a:schemeClr val="bg2">
                    <a:lumMod val="10000"/>
                  </a:schemeClr>
                </a:solidFill>
                <a:latin typeface="Noto Sans"/>
                <a:ea typeface="Noto Sans"/>
                <a:cs typeface="+mn-ea"/>
                <a:sym typeface="+mn-lt"/>
              </a:rPr>
              <a:t> </a:t>
            </a:r>
            <a:r>
              <a:rPr lang="en-US" altLang="vi-VN" sz="1200" dirty="0" err="1">
                <a:solidFill>
                  <a:schemeClr val="bg2">
                    <a:lumMod val="10000"/>
                  </a:schemeClr>
                </a:solidFill>
                <a:latin typeface="Noto Sans"/>
                <a:ea typeface="Noto Sans"/>
                <a:cs typeface="+mn-ea"/>
                <a:sym typeface="+mn-lt"/>
              </a:rPr>
              <a:t>biệt</a:t>
            </a:r>
            <a:r>
              <a:rPr lang="en-US" altLang="vi-VN" sz="1200" dirty="0">
                <a:solidFill>
                  <a:schemeClr val="bg2">
                    <a:lumMod val="10000"/>
                  </a:schemeClr>
                </a:solidFill>
                <a:latin typeface="Noto Sans"/>
                <a:ea typeface="Noto Sans"/>
                <a:cs typeface="+mn-ea"/>
                <a:sym typeface="+mn-lt"/>
              </a:rPr>
              <a:t> </a:t>
            </a:r>
            <a:r>
              <a:rPr lang="en-US" altLang="vi-VN" sz="1200" dirty="0" err="1">
                <a:solidFill>
                  <a:schemeClr val="bg2">
                    <a:lumMod val="10000"/>
                  </a:schemeClr>
                </a:solidFill>
                <a:latin typeface="Noto Sans"/>
                <a:ea typeface="Noto Sans"/>
                <a:cs typeface="+mn-ea"/>
                <a:sym typeface="+mn-lt"/>
              </a:rPr>
              <a:t>trong</a:t>
            </a:r>
            <a:r>
              <a:rPr lang="en-US" altLang="vi-VN" sz="1200" dirty="0">
                <a:solidFill>
                  <a:schemeClr val="bg2">
                    <a:lumMod val="10000"/>
                  </a:schemeClr>
                </a:solidFill>
                <a:latin typeface="Noto Sans"/>
                <a:ea typeface="Noto Sans"/>
                <a:cs typeface="+mn-ea"/>
                <a:sym typeface="+mn-lt"/>
              </a:rPr>
              <a:t> </a:t>
            </a:r>
            <a:r>
              <a:rPr lang="en-US" altLang="vi-VN" sz="1200" dirty="0" err="1">
                <a:solidFill>
                  <a:schemeClr val="bg2">
                    <a:lumMod val="10000"/>
                  </a:schemeClr>
                </a:solidFill>
                <a:latin typeface="Noto Sans"/>
                <a:ea typeface="Noto Sans"/>
                <a:cs typeface="+mn-ea"/>
                <a:sym typeface="+mn-lt"/>
              </a:rPr>
              <a:t>dữ</a:t>
            </a:r>
            <a:r>
              <a:rPr lang="en-US" altLang="vi-VN" sz="1200" dirty="0">
                <a:solidFill>
                  <a:schemeClr val="bg2">
                    <a:lumMod val="10000"/>
                  </a:schemeClr>
                </a:solidFill>
                <a:latin typeface="Noto Sans"/>
                <a:ea typeface="Noto Sans"/>
                <a:cs typeface="+mn-ea"/>
                <a:sym typeface="+mn-lt"/>
              </a:rPr>
              <a:t> </a:t>
            </a:r>
            <a:r>
              <a:rPr lang="en-US" altLang="vi-VN" sz="1200" dirty="0" err="1">
                <a:solidFill>
                  <a:schemeClr val="bg2">
                    <a:lumMod val="10000"/>
                  </a:schemeClr>
                </a:solidFill>
                <a:latin typeface="Noto Sans"/>
                <a:ea typeface="Noto Sans"/>
                <a:cs typeface="+mn-ea"/>
                <a:sym typeface="+mn-lt"/>
              </a:rPr>
              <a:t>liệu</a:t>
            </a:r>
            <a:r>
              <a:rPr lang="en-US" altLang="vi-VN" sz="1200" dirty="0">
                <a:solidFill>
                  <a:schemeClr val="bg2">
                    <a:lumMod val="10000"/>
                  </a:schemeClr>
                </a:solidFill>
                <a:latin typeface="Noto Sans"/>
                <a:ea typeface="Noto Sans"/>
                <a:cs typeface="+mn-ea"/>
                <a:sym typeface="+mn-lt"/>
              </a:rPr>
              <a:t> </a:t>
            </a:r>
            <a:r>
              <a:rPr lang="en-US" altLang="vi-VN" sz="1200" dirty="0" err="1">
                <a:solidFill>
                  <a:schemeClr val="bg2">
                    <a:lumMod val="10000"/>
                  </a:schemeClr>
                </a:solidFill>
                <a:latin typeface="Noto Sans"/>
                <a:ea typeface="Noto Sans"/>
                <a:cs typeface="+mn-ea"/>
                <a:sym typeface="+mn-lt"/>
              </a:rPr>
              <a:t>lớn</a:t>
            </a:r>
            <a:endParaRPr lang="en-US" altLang="vi-VN" sz="1200" dirty="0">
              <a:solidFill>
                <a:schemeClr val="bg2">
                  <a:lumMod val="10000"/>
                </a:schemeClr>
              </a:solidFill>
              <a:latin typeface="Noto Sans"/>
              <a:ea typeface="Noto Sans"/>
              <a:cs typeface="+mn-ea"/>
              <a:sym typeface="+mn-lt"/>
            </a:endParaRPr>
          </a:p>
          <a:p>
            <a:pPr marL="171450" marR="0" lvl="0" indent="-171450" algn="l" defTabSz="913765" rtl="0" eaLnBrk="1" fontAlgn="auto" latinLnBrk="0" hangingPunct="1">
              <a:lnSpc>
                <a:spcPct val="100000"/>
              </a:lnSpc>
              <a:spcBef>
                <a:spcPct val="0"/>
              </a:spcBef>
              <a:spcAft>
                <a:spcPct val="0"/>
              </a:spcAft>
              <a:buClrTx/>
              <a:buSzTx/>
              <a:buFont typeface="Arial" panose="020B0604020202020204" pitchFamily="34" charset="0"/>
              <a:buChar char="•"/>
              <a:defRPr/>
            </a:pP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Hoạt</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động</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tốt</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trên</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các</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dữ</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liệu</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tập</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văn</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bản</a:t>
            </a:r>
            <a:r>
              <a:rPr kumimoji="0" lang="en-US"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endParaRPr kumimoji="0" lang="vi-VN" altLang="vi-VN" sz="1200" b="0" i="0" u="none" strike="noStrike" kern="1200" cap="none" spc="0" normalizeH="0" baseline="0" noProof="0" dirty="0">
              <a:ln>
                <a:noFill/>
              </a:ln>
              <a:solidFill>
                <a:schemeClr val="bg2">
                  <a:lumMod val="10000"/>
                </a:schemeClr>
              </a:solidFill>
              <a:effectLst/>
              <a:uLnTx/>
              <a:uFillTx/>
              <a:latin typeface="Noto Sans"/>
              <a:ea typeface="Noto Sans"/>
              <a:cs typeface="+mn-ea"/>
              <a:sym typeface="+mn-lt"/>
            </a:endParaRPr>
          </a:p>
        </p:txBody>
      </p:sp>
      <p:sp>
        <p:nvSpPr>
          <p:cNvPr id="59" name="iSlíďè">
            <a:extLst>
              <a:ext uri="{FF2B5EF4-FFF2-40B4-BE49-F238E27FC236}">
                <a16:creationId xmlns:a16="http://schemas.microsoft.com/office/drawing/2014/main" id="{CEED5C6D-6E5D-4935-AB42-C6DABC827DC4}"/>
              </a:ext>
            </a:extLst>
          </p:cNvPr>
          <p:cNvSpPr txBox="1"/>
          <p:nvPr/>
        </p:nvSpPr>
        <p:spPr bwMode="auto">
          <a:xfrm>
            <a:off x="6811842" y="3932764"/>
            <a:ext cx="2473912" cy="41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lang="vi-VN" altLang="vi-VN" sz="1500" b="1" dirty="0">
                <a:solidFill>
                  <a:schemeClr val="bg2">
                    <a:lumMod val="10000"/>
                  </a:schemeClr>
                </a:solidFill>
                <a:latin typeface="Noto Sans"/>
                <a:ea typeface="Noto Sans"/>
                <a:cs typeface="+mn-ea"/>
                <a:sym typeface="+mn-lt"/>
              </a:rPr>
              <a:t>Ư</a:t>
            </a:r>
            <a:r>
              <a:rPr lang="en-US" altLang="vi-VN" sz="1500" b="1" dirty="0">
                <a:solidFill>
                  <a:schemeClr val="bg2">
                    <a:lumMod val="10000"/>
                  </a:schemeClr>
                </a:solidFill>
                <a:latin typeface="Noto Sans"/>
                <a:ea typeface="Noto Sans"/>
                <a:cs typeface="+mn-ea"/>
                <a:sym typeface="+mn-lt"/>
              </a:rPr>
              <a:t>u </a:t>
            </a:r>
            <a:r>
              <a:rPr lang="en-US" altLang="vi-VN" sz="1500" b="1" dirty="0" err="1">
                <a:solidFill>
                  <a:schemeClr val="bg2">
                    <a:lumMod val="10000"/>
                  </a:schemeClr>
                </a:solidFill>
                <a:latin typeface="Noto Sans"/>
                <a:ea typeface="Noto Sans"/>
                <a:cs typeface="+mn-ea"/>
                <a:sym typeface="+mn-lt"/>
              </a:rPr>
              <a:t>điểm</a:t>
            </a:r>
            <a:r>
              <a:rPr lang="en-US" altLang="vi-VN" sz="1500" b="1" dirty="0">
                <a:solidFill>
                  <a:schemeClr val="bg2">
                    <a:lumMod val="10000"/>
                  </a:schemeClr>
                </a:solidFill>
                <a:latin typeface="Noto Sans"/>
                <a:ea typeface="Noto Sans"/>
                <a:cs typeface="+mn-ea"/>
                <a:sym typeface="+mn-lt"/>
              </a:rPr>
              <a:t> </a:t>
            </a:r>
            <a:endParaRPr kumimoji="0" lang="vi-VN" altLang="vi-VN" sz="1500" b="1" i="0" u="none" strike="noStrike" kern="1200" cap="none" spc="0" normalizeH="0" baseline="0" noProof="0" dirty="0">
              <a:ln>
                <a:noFill/>
              </a:ln>
              <a:solidFill>
                <a:schemeClr val="bg2">
                  <a:lumMod val="10000"/>
                </a:schemeClr>
              </a:solidFill>
              <a:effectLst/>
              <a:uLnTx/>
              <a:uFillTx/>
              <a:latin typeface="Noto Sans"/>
              <a:ea typeface="Noto Sans"/>
              <a:cs typeface="+mn-ea"/>
              <a:sym typeface="+mn-lt"/>
            </a:endParaRPr>
          </a:p>
        </p:txBody>
      </p:sp>
      <p:sp>
        <p:nvSpPr>
          <p:cNvPr id="60" name="išľíďè">
            <a:extLst>
              <a:ext uri="{FF2B5EF4-FFF2-40B4-BE49-F238E27FC236}">
                <a16:creationId xmlns:a16="http://schemas.microsoft.com/office/drawing/2014/main" id="{68EB4F44-9080-461F-A70D-A4B1789432DA}"/>
              </a:ext>
            </a:extLst>
          </p:cNvPr>
          <p:cNvSpPr/>
          <p:nvPr/>
        </p:nvSpPr>
        <p:spPr bwMode="auto">
          <a:xfrm>
            <a:off x="6781094" y="5358502"/>
            <a:ext cx="4886672" cy="666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marL="171450" marR="0" lvl="0" indent="-171450" algn="l" defTabSz="913765" rtl="0" eaLnBrk="1" fontAlgn="auto" latinLnBrk="0" hangingPunct="1">
              <a:lnSpc>
                <a:spcPct val="100000"/>
              </a:lnSpc>
              <a:spcBef>
                <a:spcPct val="0"/>
              </a:spcBef>
              <a:spcAft>
                <a:spcPct val="0"/>
              </a:spcAft>
              <a:buClrTx/>
              <a:buSzTx/>
              <a:buFont typeface="Arial" panose="020B0604020202020204" pitchFamily="34" charset="0"/>
              <a:buChar char="•"/>
              <a:defRPr/>
            </a:pPr>
            <a:r>
              <a:rPr lang="vi-VN" sz="1200" dirty="0">
                <a:effectLst/>
                <a:latin typeface="Noto Sans" panose="020B0502040504020204" pitchFamily="34" charset="0"/>
                <a:ea typeface="Noto Sans" panose="020B0502040504020204" pitchFamily="34" charset="0"/>
                <a:cs typeface="Noto Sans" panose="020B0502040504020204" pitchFamily="34" charset="0"/>
              </a:rPr>
              <a:t>Giả định các đặc trưng độc lập không phù hợp với nhiều dữ liệu thực tế</a:t>
            </a:r>
            <a:endParaRPr lang="en-US" sz="1200" dirty="0">
              <a:effectLst/>
              <a:latin typeface="Noto Sans" panose="020B0502040504020204" pitchFamily="34" charset="0"/>
              <a:ea typeface="Noto Sans" panose="020B0502040504020204" pitchFamily="34" charset="0"/>
              <a:cs typeface="Noto Sans" panose="020B0502040504020204" pitchFamily="34" charset="0"/>
            </a:endParaRPr>
          </a:p>
          <a:p>
            <a:pPr marL="171450" marR="0" lvl="0" indent="-171450" algn="l" defTabSz="913765" rtl="0" eaLnBrk="1" fontAlgn="auto" latinLnBrk="0" hangingPunct="1">
              <a:lnSpc>
                <a:spcPct val="100000"/>
              </a:lnSpc>
              <a:spcBef>
                <a:spcPct val="0"/>
              </a:spcBef>
              <a:spcAft>
                <a:spcPct val="0"/>
              </a:spcAft>
              <a:buClrTx/>
              <a:buSzTx/>
              <a:buFont typeface="Arial" panose="020B0604020202020204" pitchFamily="34" charset="0"/>
              <a:buChar char="•"/>
              <a:defRPr/>
            </a:pPr>
            <a:r>
              <a:rPr lang="vi-VN" sz="1200" dirty="0">
                <a:effectLst/>
                <a:latin typeface="Noto Sans" panose="020B0502040504020204" pitchFamily="34" charset="0"/>
                <a:ea typeface="Noto Sans" panose="020B0502040504020204" pitchFamily="34" charset="0"/>
                <a:cs typeface="Noto Sans" panose="020B0502040504020204" pitchFamily="34" charset="0"/>
              </a:rPr>
              <a:t>Có thể bị ảnh hưởng bởi các từ xuất hiện quá ít hoặc quá thường xuyên</a:t>
            </a:r>
            <a:endParaRPr kumimoji="0" lang="vi-VN" altLang="vi-VN" sz="1200" b="0" i="0" u="none" strike="noStrike" kern="1200" cap="none" spc="0" normalizeH="0" baseline="0" noProof="0" dirty="0">
              <a:ln>
                <a:noFill/>
              </a:ln>
              <a:solidFill>
                <a:schemeClr val="bg2">
                  <a:lumMod val="10000"/>
                </a:schemeClr>
              </a:solidFill>
              <a:effectLst/>
              <a:uLnTx/>
              <a:uFillTx/>
              <a:latin typeface="Noto Sans" panose="020B0502040504020204" pitchFamily="34" charset="0"/>
              <a:ea typeface="Noto Sans" panose="020B0502040504020204" pitchFamily="34" charset="0"/>
              <a:cs typeface="Noto Sans" panose="020B0502040504020204" pitchFamily="34" charset="0"/>
              <a:sym typeface="+mn-lt"/>
            </a:endParaRPr>
          </a:p>
        </p:txBody>
      </p:sp>
      <p:sp>
        <p:nvSpPr>
          <p:cNvPr id="61" name="iSlíďè">
            <a:extLst>
              <a:ext uri="{FF2B5EF4-FFF2-40B4-BE49-F238E27FC236}">
                <a16:creationId xmlns:a16="http://schemas.microsoft.com/office/drawing/2014/main" id="{45B0F872-ED8B-4A40-BAE0-E9C9AA38A4C5}"/>
              </a:ext>
            </a:extLst>
          </p:cNvPr>
          <p:cNvSpPr txBox="1"/>
          <p:nvPr/>
        </p:nvSpPr>
        <p:spPr bwMode="auto">
          <a:xfrm>
            <a:off x="6811842" y="4978640"/>
            <a:ext cx="2473912" cy="41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1500" b="1"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Nhược</a:t>
            </a:r>
            <a:r>
              <a:rPr kumimoji="0" lang="en-US" altLang="vi-VN" sz="1500" b="1"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r>
              <a:rPr kumimoji="0" lang="en-US" altLang="vi-VN" sz="1500" b="1" i="0" u="none" strike="noStrike" kern="1200" cap="none" spc="0" normalizeH="0" baseline="0" noProof="0" dirty="0" err="1">
                <a:ln>
                  <a:noFill/>
                </a:ln>
                <a:solidFill>
                  <a:schemeClr val="bg2">
                    <a:lumMod val="10000"/>
                  </a:schemeClr>
                </a:solidFill>
                <a:effectLst/>
                <a:uLnTx/>
                <a:uFillTx/>
                <a:latin typeface="Noto Sans"/>
                <a:ea typeface="Noto Sans"/>
                <a:cs typeface="+mn-ea"/>
                <a:sym typeface="+mn-lt"/>
              </a:rPr>
              <a:t>điểm</a:t>
            </a:r>
            <a:r>
              <a:rPr kumimoji="0" lang="en-US" altLang="vi-VN" sz="1500" b="1" i="0" u="none" strike="noStrike" kern="1200" cap="none" spc="0" normalizeH="0" baseline="0" noProof="0" dirty="0">
                <a:ln>
                  <a:noFill/>
                </a:ln>
                <a:solidFill>
                  <a:schemeClr val="bg2">
                    <a:lumMod val="10000"/>
                  </a:schemeClr>
                </a:solidFill>
                <a:effectLst/>
                <a:uLnTx/>
                <a:uFillTx/>
                <a:latin typeface="Noto Sans"/>
                <a:ea typeface="Noto Sans"/>
                <a:cs typeface="+mn-ea"/>
                <a:sym typeface="+mn-lt"/>
              </a:rPr>
              <a:t> </a:t>
            </a:r>
            <a:endParaRPr kumimoji="0" lang="vi-VN" altLang="vi-VN" sz="1500" b="1" i="0" u="none" strike="noStrike" kern="1200" cap="none" spc="0" normalizeH="0" baseline="0" noProof="0" dirty="0">
              <a:ln>
                <a:noFill/>
              </a:ln>
              <a:solidFill>
                <a:schemeClr val="bg2">
                  <a:lumMod val="10000"/>
                </a:schemeClr>
              </a:solidFill>
              <a:effectLst/>
              <a:uLnTx/>
              <a:uFillTx/>
              <a:latin typeface="Noto Sans"/>
              <a:ea typeface="Noto Sans"/>
              <a:cs typeface="+mn-ea"/>
              <a:sym typeface="+mn-lt"/>
            </a:endParaRPr>
          </a:p>
        </p:txBody>
      </p:sp>
      <p:sp>
        <p:nvSpPr>
          <p:cNvPr id="3" name="TextBox 2">
            <a:extLst>
              <a:ext uri="{FF2B5EF4-FFF2-40B4-BE49-F238E27FC236}">
                <a16:creationId xmlns:a16="http://schemas.microsoft.com/office/drawing/2014/main" id="{8B456BCE-9FD9-CBB4-B201-945EF055A625}"/>
              </a:ext>
            </a:extLst>
          </p:cNvPr>
          <p:cNvSpPr txBox="1"/>
          <p:nvPr/>
        </p:nvSpPr>
        <p:spPr>
          <a:xfrm>
            <a:off x="224851" y="139799"/>
            <a:ext cx="6096000"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Thuật</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toán</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Naïve Bayes</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4" name="TextBox 3">
            <a:extLst>
              <a:ext uri="{FF2B5EF4-FFF2-40B4-BE49-F238E27FC236}">
                <a16:creationId xmlns:a16="http://schemas.microsoft.com/office/drawing/2014/main" id="{E229F1B4-A974-9DD0-0294-89B7F19C7231}"/>
              </a:ext>
            </a:extLst>
          </p:cNvPr>
          <p:cNvSpPr txBox="1"/>
          <p:nvPr/>
        </p:nvSpPr>
        <p:spPr>
          <a:xfrm>
            <a:off x="6007417" y="1069030"/>
            <a:ext cx="5732206" cy="2031325"/>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L</a:t>
            </a:r>
            <a:r>
              <a:rPr lang="vi-VN" sz="1800" dirty="0">
                <a:effectLst/>
                <a:latin typeface="Times New Roman" panose="02020603050405020304" pitchFamily="18" charset="0"/>
                <a:ea typeface="Times New Roman" panose="02020603050405020304" pitchFamily="18" charset="0"/>
              </a:rPr>
              <a:t>à một thuật toán học máy thuộc nhóm các mô hình xác suất</a:t>
            </a:r>
            <a:r>
              <a:rPr lang="en-US" sz="1800" dirty="0">
                <a:effectLst/>
                <a:latin typeface="Times New Roman" panose="02020603050405020304" pitchFamily="18" charset="0"/>
                <a:ea typeface="Times New Roman" panose="02020603050405020304" pitchFamily="18" charset="0"/>
              </a:rPr>
              <a:t>, </a:t>
            </a:r>
            <a:r>
              <a:rPr lang="vi-VN" sz="1800" dirty="0">
                <a:effectLst/>
                <a:latin typeface="Times New Roman" panose="02020603050405020304" pitchFamily="18" charset="0"/>
                <a:ea typeface="Times New Roman" panose="02020603050405020304" pitchFamily="18" charset="0"/>
              </a:rPr>
              <a:t>dựa trên định lý Bayes và giả định mạnh mẽ rằng các đặc trưng (features) là độc lập với nhau</a:t>
            </a:r>
            <a:endParaRPr lang="en-US" sz="1800" dirty="0">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Trong </a:t>
            </a:r>
            <a:r>
              <a:rPr lang="en-US" dirty="0" err="1">
                <a:latin typeface="Times New Roman" panose="02020603050405020304" pitchFamily="18" charset="0"/>
                <a:ea typeface="Times New Roman" panose="02020603050405020304" pitchFamily="18" charset="0"/>
              </a:rPr>
              <a:t>bài</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toán</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này</a:t>
            </a:r>
            <a:r>
              <a:rPr lang="en-US" dirty="0">
                <a:latin typeface="Times New Roman" panose="02020603050405020304" pitchFamily="18" charset="0"/>
                <a:ea typeface="Times New Roman" panose="02020603050405020304" pitchFamily="18" charset="0"/>
              </a:rPr>
              <a:t>, Naïve Bayes </a:t>
            </a:r>
            <a:r>
              <a:rPr lang="en-US" dirty="0" err="1">
                <a:latin typeface="Times New Roman" panose="02020603050405020304" pitchFamily="18" charset="0"/>
                <a:ea typeface="Times New Roman" panose="02020603050405020304" pitchFamily="18" charset="0"/>
              </a:rPr>
              <a:t>có</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thể</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dự</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đoán</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một</a:t>
            </a:r>
            <a:r>
              <a:rPr lang="en-US" dirty="0">
                <a:latin typeface="Times New Roman" panose="02020603050405020304" pitchFamily="18" charset="0"/>
                <a:ea typeface="Times New Roman" panose="02020603050405020304" pitchFamily="18" charset="0"/>
              </a:rPr>
              <a:t> tweet </a:t>
            </a:r>
            <a:r>
              <a:rPr lang="en-US" dirty="0" err="1">
                <a:latin typeface="Times New Roman" panose="02020603050405020304" pitchFamily="18" charset="0"/>
                <a:ea typeface="Times New Roman" panose="02020603050405020304" pitchFamily="18" charset="0"/>
              </a:rPr>
              <a:t>về</a:t>
            </a:r>
            <a:r>
              <a:rPr lang="en-US" dirty="0">
                <a:latin typeface="Times New Roman" panose="02020603050405020304" pitchFamily="18" charset="0"/>
                <a:ea typeface="Times New Roman" panose="02020603050405020304" pitchFamily="18" charset="0"/>
              </a:rPr>
              <a:t> 1 </a:t>
            </a:r>
            <a:r>
              <a:rPr lang="en-US" dirty="0" err="1">
                <a:latin typeface="Times New Roman" panose="02020603050405020304" pitchFamily="18" charset="0"/>
                <a:ea typeface="Times New Roman" panose="02020603050405020304" pitchFamily="18" charset="0"/>
              </a:rPr>
              <a:t>nhãn</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nhất</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định</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dựa</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trên</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tần</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suất</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và</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sự</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xuất</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hiện</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của</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từ</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trong</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dữ</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liệu</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huấn</a:t>
            </a:r>
            <a:r>
              <a:rPr lang="en-US" dirty="0">
                <a:latin typeface="Times New Roman" panose="02020603050405020304" pitchFamily="18" charset="0"/>
                <a:ea typeface="Times New Roman" panose="02020603050405020304" pitchFamily="18" charset="0"/>
              </a:rPr>
              <a:t> </a:t>
            </a:r>
            <a:r>
              <a:rPr lang="en-US" dirty="0" err="1">
                <a:latin typeface="Times New Roman" panose="02020603050405020304" pitchFamily="18" charset="0"/>
                <a:ea typeface="Times New Roman" panose="02020603050405020304" pitchFamily="18" charset="0"/>
              </a:rPr>
              <a:t>luyện</a:t>
            </a:r>
            <a:r>
              <a:rPr lang="en-US" dirty="0">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055067617"/>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Oval 1">
            <a:extLst>
              <a:ext uri="{FF2B5EF4-FFF2-40B4-BE49-F238E27FC236}">
                <a16:creationId xmlns:a16="http://schemas.microsoft.com/office/drawing/2014/main" id="{156DAAE5-2B48-C390-98DD-92C17B40E88B}"/>
              </a:ext>
            </a:extLst>
          </p:cNvPr>
          <p:cNvSpPr/>
          <p:nvPr/>
        </p:nvSpPr>
        <p:spPr>
          <a:xfrm>
            <a:off x="5488876" y="3410359"/>
            <a:ext cx="862800" cy="862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grpSp>
        <p:nvGrpSpPr>
          <p:cNvPr id="34" name="千图PPT彼岸天：ID 8661124库_组合 33">
            <a:extLst>
              <a:ext uri="{FF2B5EF4-FFF2-40B4-BE49-F238E27FC236}">
                <a16:creationId xmlns:a16="http://schemas.microsoft.com/office/drawing/2014/main" id="{04E4E74A-0DF8-4CF5-AB61-634B4F0F09D3}"/>
              </a:ext>
            </a:extLst>
          </p:cNvPr>
          <p:cNvGrpSpPr/>
          <p:nvPr>
            <p:custDataLst>
              <p:tags r:id="rId1"/>
            </p:custDataLst>
          </p:nvPr>
        </p:nvGrpSpPr>
        <p:grpSpPr>
          <a:xfrm>
            <a:off x="5488876" y="2236696"/>
            <a:ext cx="862800" cy="1155928"/>
            <a:chOff x="5519936" y="3772920"/>
            <a:chExt cx="862800" cy="1155928"/>
          </a:xfrm>
        </p:grpSpPr>
        <p:sp>
          <p:nvSpPr>
            <p:cNvPr id="7" name="Oval 4">
              <a:extLst>
                <a:ext uri="{FF2B5EF4-FFF2-40B4-BE49-F238E27FC236}">
                  <a16:creationId xmlns:a16="http://schemas.microsoft.com/office/drawing/2014/main" id="{E12F4553-26B9-4C19-AE0A-A570BA4C96EB}"/>
                </a:ext>
              </a:extLst>
            </p:cNvPr>
            <p:cNvSpPr/>
            <p:nvPr/>
          </p:nvSpPr>
          <p:spPr>
            <a:xfrm>
              <a:off x="5519936" y="3772920"/>
              <a:ext cx="862800" cy="862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10" name="Group 84">
              <a:extLst>
                <a:ext uri="{FF2B5EF4-FFF2-40B4-BE49-F238E27FC236}">
                  <a16:creationId xmlns:a16="http://schemas.microsoft.com/office/drawing/2014/main" id="{BC712477-E985-4869-A81B-471D5FF10EFD}"/>
                </a:ext>
              </a:extLst>
            </p:cNvPr>
            <p:cNvGrpSpPr/>
            <p:nvPr/>
          </p:nvGrpSpPr>
          <p:grpSpPr>
            <a:xfrm>
              <a:off x="5904342" y="4773974"/>
              <a:ext cx="170399" cy="154874"/>
              <a:chOff x="5993654" y="4874047"/>
              <a:chExt cx="170398" cy="154874"/>
            </a:xfrm>
          </p:grpSpPr>
          <p:cxnSp>
            <p:nvCxnSpPr>
              <p:cNvPr id="27" name="Straight Connector 80">
                <a:extLst>
                  <a:ext uri="{FF2B5EF4-FFF2-40B4-BE49-F238E27FC236}">
                    <a16:creationId xmlns:a16="http://schemas.microsoft.com/office/drawing/2014/main" id="{E54FDFF6-59E8-422A-A83F-7626069F85D4}"/>
                  </a:ext>
                </a:extLst>
              </p:cNvPr>
              <p:cNvCxnSpPr/>
              <p:nvPr/>
            </p:nvCxnSpPr>
            <p:spPr>
              <a:xfrm rot="8100000">
                <a:off x="6009177" y="4950518"/>
                <a:ext cx="154875" cy="0"/>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81">
                <a:extLst>
                  <a:ext uri="{FF2B5EF4-FFF2-40B4-BE49-F238E27FC236}">
                    <a16:creationId xmlns:a16="http://schemas.microsoft.com/office/drawing/2014/main" id="{DEF11D6B-BF49-406C-8FBB-038B7C1E220B}"/>
                  </a:ext>
                </a:extLst>
              </p:cNvPr>
              <p:cNvCxnSpPr/>
              <p:nvPr/>
            </p:nvCxnSpPr>
            <p:spPr>
              <a:xfrm rot="8100000" flipH="1">
                <a:off x="5993654" y="4874047"/>
                <a:ext cx="0" cy="154874"/>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5" name="Freeform: Shape 93">
              <a:extLst>
                <a:ext uri="{FF2B5EF4-FFF2-40B4-BE49-F238E27FC236}">
                  <a16:creationId xmlns:a16="http://schemas.microsoft.com/office/drawing/2014/main" id="{0BD73EC5-2D68-4F13-9061-3C4936FDF08F}"/>
                </a:ext>
              </a:extLst>
            </p:cNvPr>
            <p:cNvSpPr/>
            <p:nvPr/>
          </p:nvSpPr>
          <p:spPr bwMode="auto">
            <a:xfrm>
              <a:off x="5690991" y="3912313"/>
              <a:ext cx="568775" cy="568775"/>
            </a:xfrm>
            <a:custGeom>
              <a:avLst/>
              <a:gdLst>
                <a:gd name="T0" fmla="*/ 184 w 260"/>
                <a:gd name="T1" fmla="*/ 106 h 260"/>
                <a:gd name="T2" fmla="*/ 193 w 260"/>
                <a:gd name="T3" fmla="*/ 143 h 260"/>
                <a:gd name="T4" fmla="*/ 117 w 260"/>
                <a:gd name="T5" fmla="*/ 219 h 260"/>
                <a:gd name="T6" fmla="*/ 42 w 260"/>
                <a:gd name="T7" fmla="*/ 143 h 260"/>
                <a:gd name="T8" fmla="*/ 117 w 260"/>
                <a:gd name="T9" fmla="*/ 66 h 260"/>
                <a:gd name="T10" fmla="*/ 154 w 260"/>
                <a:gd name="T11" fmla="*/ 76 h 260"/>
                <a:gd name="T12" fmla="*/ 183 w 260"/>
                <a:gd name="T13" fmla="*/ 46 h 260"/>
                <a:gd name="T14" fmla="*/ 117 w 260"/>
                <a:gd name="T15" fmla="*/ 25 h 260"/>
                <a:gd name="T16" fmla="*/ 0 w 260"/>
                <a:gd name="T17" fmla="*/ 143 h 260"/>
                <a:gd name="T18" fmla="*/ 117 w 260"/>
                <a:gd name="T19" fmla="*/ 260 h 260"/>
                <a:gd name="T20" fmla="*/ 233 w 260"/>
                <a:gd name="T21" fmla="*/ 143 h 260"/>
                <a:gd name="T22" fmla="*/ 213 w 260"/>
                <a:gd name="T23" fmla="*/ 77 h 260"/>
                <a:gd name="T24" fmla="*/ 184 w 260"/>
                <a:gd name="T25" fmla="*/ 106 h 260"/>
                <a:gd name="T26" fmla="*/ 225 w 260"/>
                <a:gd name="T27" fmla="*/ 35 h 260"/>
                <a:gd name="T28" fmla="*/ 225 w 260"/>
                <a:gd name="T29" fmla="*/ 35 h 260"/>
                <a:gd name="T30" fmla="*/ 225 w 260"/>
                <a:gd name="T31" fmla="*/ 0 h 260"/>
                <a:gd name="T32" fmla="*/ 203 w 260"/>
                <a:gd name="T33" fmla="*/ 23 h 260"/>
                <a:gd name="T34" fmla="*/ 203 w 260"/>
                <a:gd name="T35" fmla="*/ 46 h 260"/>
                <a:gd name="T36" fmla="*/ 139 w 260"/>
                <a:gd name="T37" fmla="*/ 111 h 260"/>
                <a:gd name="T38" fmla="*/ 117 w 260"/>
                <a:gd name="T39" fmla="*/ 104 h 260"/>
                <a:gd name="T40" fmla="*/ 79 w 260"/>
                <a:gd name="T41" fmla="*/ 143 h 260"/>
                <a:gd name="T42" fmla="*/ 117 w 260"/>
                <a:gd name="T43" fmla="*/ 181 h 260"/>
                <a:gd name="T44" fmla="*/ 155 w 260"/>
                <a:gd name="T45" fmla="*/ 143 h 260"/>
                <a:gd name="T46" fmla="*/ 150 w 260"/>
                <a:gd name="T47" fmla="*/ 123 h 260"/>
                <a:gd name="T48" fmla="*/ 215 w 260"/>
                <a:gd name="T49" fmla="*/ 58 h 260"/>
                <a:gd name="T50" fmla="*/ 237 w 260"/>
                <a:gd name="T51" fmla="*/ 58 h 260"/>
                <a:gd name="T52" fmla="*/ 260 w 260"/>
                <a:gd name="T53" fmla="*/ 35 h 260"/>
                <a:gd name="T54" fmla="*/ 225 w 260"/>
                <a:gd name="T55" fmla="*/ 3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0" h="260">
                  <a:moveTo>
                    <a:pt x="184" y="106"/>
                  </a:moveTo>
                  <a:cubicBezTo>
                    <a:pt x="190" y="117"/>
                    <a:pt x="193" y="129"/>
                    <a:pt x="193" y="143"/>
                  </a:cubicBezTo>
                  <a:cubicBezTo>
                    <a:pt x="193" y="185"/>
                    <a:pt x="159" y="219"/>
                    <a:pt x="117" y="219"/>
                  </a:cubicBezTo>
                  <a:cubicBezTo>
                    <a:pt x="76" y="219"/>
                    <a:pt x="42" y="185"/>
                    <a:pt x="42" y="143"/>
                  </a:cubicBezTo>
                  <a:cubicBezTo>
                    <a:pt x="42" y="100"/>
                    <a:pt x="76" y="66"/>
                    <a:pt x="117" y="66"/>
                  </a:cubicBezTo>
                  <a:cubicBezTo>
                    <a:pt x="131" y="66"/>
                    <a:pt x="143" y="70"/>
                    <a:pt x="154" y="76"/>
                  </a:cubicBezTo>
                  <a:cubicBezTo>
                    <a:pt x="183" y="46"/>
                    <a:pt x="183" y="46"/>
                    <a:pt x="183" y="46"/>
                  </a:cubicBezTo>
                  <a:cubicBezTo>
                    <a:pt x="165" y="33"/>
                    <a:pt x="141" y="25"/>
                    <a:pt x="117" y="25"/>
                  </a:cubicBezTo>
                  <a:cubicBezTo>
                    <a:pt x="52" y="25"/>
                    <a:pt x="0" y="78"/>
                    <a:pt x="0" y="143"/>
                  </a:cubicBezTo>
                  <a:cubicBezTo>
                    <a:pt x="0" y="207"/>
                    <a:pt x="52" y="260"/>
                    <a:pt x="117" y="260"/>
                  </a:cubicBezTo>
                  <a:cubicBezTo>
                    <a:pt x="181" y="260"/>
                    <a:pt x="233" y="207"/>
                    <a:pt x="233" y="143"/>
                  </a:cubicBezTo>
                  <a:cubicBezTo>
                    <a:pt x="233" y="118"/>
                    <a:pt x="226" y="96"/>
                    <a:pt x="213" y="77"/>
                  </a:cubicBezTo>
                  <a:cubicBezTo>
                    <a:pt x="184" y="106"/>
                    <a:pt x="184" y="106"/>
                    <a:pt x="184" y="106"/>
                  </a:cubicBezTo>
                  <a:close/>
                  <a:moveTo>
                    <a:pt x="225" y="35"/>
                  </a:moveTo>
                  <a:cubicBezTo>
                    <a:pt x="225" y="35"/>
                    <a:pt x="225" y="35"/>
                    <a:pt x="225" y="35"/>
                  </a:cubicBezTo>
                  <a:cubicBezTo>
                    <a:pt x="225" y="0"/>
                    <a:pt x="225" y="0"/>
                    <a:pt x="225" y="0"/>
                  </a:cubicBezTo>
                  <a:cubicBezTo>
                    <a:pt x="203" y="23"/>
                    <a:pt x="203" y="23"/>
                    <a:pt x="203" y="23"/>
                  </a:cubicBezTo>
                  <a:cubicBezTo>
                    <a:pt x="203" y="46"/>
                    <a:pt x="203" y="46"/>
                    <a:pt x="203" y="46"/>
                  </a:cubicBezTo>
                  <a:cubicBezTo>
                    <a:pt x="139" y="111"/>
                    <a:pt x="139" y="111"/>
                    <a:pt x="139" y="111"/>
                  </a:cubicBezTo>
                  <a:cubicBezTo>
                    <a:pt x="133" y="106"/>
                    <a:pt x="125" y="104"/>
                    <a:pt x="117" y="104"/>
                  </a:cubicBezTo>
                  <a:cubicBezTo>
                    <a:pt x="96" y="104"/>
                    <a:pt x="79" y="121"/>
                    <a:pt x="79" y="143"/>
                  </a:cubicBezTo>
                  <a:cubicBezTo>
                    <a:pt x="79" y="164"/>
                    <a:pt x="96" y="181"/>
                    <a:pt x="117" y="181"/>
                  </a:cubicBezTo>
                  <a:cubicBezTo>
                    <a:pt x="138" y="181"/>
                    <a:pt x="155" y="164"/>
                    <a:pt x="155" y="143"/>
                  </a:cubicBezTo>
                  <a:cubicBezTo>
                    <a:pt x="155" y="136"/>
                    <a:pt x="154" y="129"/>
                    <a:pt x="150" y="123"/>
                  </a:cubicBezTo>
                  <a:cubicBezTo>
                    <a:pt x="215" y="58"/>
                    <a:pt x="215" y="58"/>
                    <a:pt x="215" y="58"/>
                  </a:cubicBezTo>
                  <a:cubicBezTo>
                    <a:pt x="237" y="58"/>
                    <a:pt x="237" y="58"/>
                    <a:pt x="237" y="58"/>
                  </a:cubicBezTo>
                  <a:cubicBezTo>
                    <a:pt x="260" y="35"/>
                    <a:pt x="260" y="35"/>
                    <a:pt x="260" y="35"/>
                  </a:cubicBezTo>
                  <a:cubicBezTo>
                    <a:pt x="225" y="35"/>
                    <a:pt x="225" y="35"/>
                    <a:pt x="225" y="35"/>
                  </a:cubicBezTo>
                  <a:close/>
                </a:path>
              </a:pathLst>
            </a:custGeom>
            <a:solidFill>
              <a:schemeClr val="bg1"/>
            </a:solidFill>
            <a:ln>
              <a:noFill/>
            </a:ln>
          </p:spPr>
          <p:txBody>
            <a:bodyPr anchor="ctr"/>
            <a:lstStyle/>
            <a:p>
              <a:pPr algn="ctr"/>
              <a:endParaRPr/>
            </a:p>
          </p:txBody>
        </p:sp>
      </p:grpSp>
      <p:grpSp>
        <p:nvGrpSpPr>
          <p:cNvPr id="2" name="千图PPT彼岸天：ID 8661124库_组合 1">
            <a:extLst>
              <a:ext uri="{FF2B5EF4-FFF2-40B4-BE49-F238E27FC236}">
                <a16:creationId xmlns:a16="http://schemas.microsoft.com/office/drawing/2014/main" id="{363CE02E-B866-48F3-A73E-8FB8690D24DE}"/>
              </a:ext>
            </a:extLst>
          </p:cNvPr>
          <p:cNvGrpSpPr/>
          <p:nvPr>
            <p:custDataLst>
              <p:tags r:id="rId2"/>
            </p:custDataLst>
          </p:nvPr>
        </p:nvGrpSpPr>
        <p:grpSpPr>
          <a:xfrm>
            <a:off x="5473354" y="7230"/>
            <a:ext cx="862800" cy="1114447"/>
            <a:chOff x="5519936" y="1276187"/>
            <a:chExt cx="862800" cy="1114447"/>
          </a:xfrm>
        </p:grpSpPr>
        <p:sp>
          <p:nvSpPr>
            <p:cNvPr id="5" name="Oval 2">
              <a:extLst>
                <a:ext uri="{FF2B5EF4-FFF2-40B4-BE49-F238E27FC236}">
                  <a16:creationId xmlns:a16="http://schemas.microsoft.com/office/drawing/2014/main" id="{7D2DF035-099C-4B7F-BAD3-F99D57DB5768}"/>
                </a:ext>
              </a:extLst>
            </p:cNvPr>
            <p:cNvSpPr/>
            <p:nvPr/>
          </p:nvSpPr>
          <p:spPr>
            <a:xfrm>
              <a:off x="5519936" y="1276187"/>
              <a:ext cx="862800" cy="8628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grpSp>
          <p:nvGrpSpPr>
            <p:cNvPr id="8" name="Group 82">
              <a:extLst>
                <a:ext uri="{FF2B5EF4-FFF2-40B4-BE49-F238E27FC236}">
                  <a16:creationId xmlns:a16="http://schemas.microsoft.com/office/drawing/2014/main" id="{E7084F37-CE99-40E2-A07E-A5809DE6952B}"/>
                </a:ext>
              </a:extLst>
            </p:cNvPr>
            <p:cNvGrpSpPr/>
            <p:nvPr/>
          </p:nvGrpSpPr>
          <p:grpSpPr>
            <a:xfrm>
              <a:off x="5912101" y="2235760"/>
              <a:ext cx="170400" cy="154874"/>
              <a:chOff x="5993654" y="2335817"/>
              <a:chExt cx="170400" cy="154874"/>
            </a:xfrm>
          </p:grpSpPr>
          <p:cxnSp>
            <p:nvCxnSpPr>
              <p:cNvPr id="31" name="Straight Connector 76">
                <a:extLst>
                  <a:ext uri="{FF2B5EF4-FFF2-40B4-BE49-F238E27FC236}">
                    <a16:creationId xmlns:a16="http://schemas.microsoft.com/office/drawing/2014/main" id="{0F93A702-5ACB-48AF-B151-2FB88154E088}"/>
                  </a:ext>
                </a:extLst>
              </p:cNvPr>
              <p:cNvCxnSpPr/>
              <p:nvPr/>
            </p:nvCxnSpPr>
            <p:spPr>
              <a:xfrm rot="8100000">
                <a:off x="6009179" y="2412287"/>
                <a:ext cx="154875" cy="0"/>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77">
                <a:extLst>
                  <a:ext uri="{FF2B5EF4-FFF2-40B4-BE49-F238E27FC236}">
                    <a16:creationId xmlns:a16="http://schemas.microsoft.com/office/drawing/2014/main" id="{88108E7C-6820-41BD-801C-698AE23EE8CA}"/>
                  </a:ext>
                </a:extLst>
              </p:cNvPr>
              <p:cNvCxnSpPr>
                <a:cxnSpLocks/>
              </p:cNvCxnSpPr>
              <p:nvPr/>
            </p:nvCxnSpPr>
            <p:spPr>
              <a:xfrm rot="8100000" flipH="1">
                <a:off x="5993654" y="2335817"/>
                <a:ext cx="0" cy="154874"/>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grpSp>
        <p:nvGrpSpPr>
          <p:cNvPr id="33" name="千图PPT彼岸天：ID 8661124库_组合 32">
            <a:extLst>
              <a:ext uri="{FF2B5EF4-FFF2-40B4-BE49-F238E27FC236}">
                <a16:creationId xmlns:a16="http://schemas.microsoft.com/office/drawing/2014/main" id="{4C22538F-DD0A-43CC-9234-23E1C1CDCC6C}"/>
              </a:ext>
            </a:extLst>
          </p:cNvPr>
          <p:cNvGrpSpPr/>
          <p:nvPr>
            <p:custDataLst>
              <p:tags r:id="rId3"/>
            </p:custDataLst>
          </p:nvPr>
        </p:nvGrpSpPr>
        <p:grpSpPr>
          <a:xfrm>
            <a:off x="5473354" y="1106501"/>
            <a:ext cx="862800" cy="1122645"/>
            <a:chOff x="5519936" y="2525505"/>
            <a:chExt cx="862800" cy="1122645"/>
          </a:xfrm>
        </p:grpSpPr>
        <p:sp>
          <p:nvSpPr>
            <p:cNvPr id="4" name="Oval 1">
              <a:extLst>
                <a:ext uri="{FF2B5EF4-FFF2-40B4-BE49-F238E27FC236}">
                  <a16:creationId xmlns:a16="http://schemas.microsoft.com/office/drawing/2014/main" id="{05820E05-E7AE-4F94-9B13-58810A03AA69}"/>
                </a:ext>
              </a:extLst>
            </p:cNvPr>
            <p:cNvSpPr/>
            <p:nvPr/>
          </p:nvSpPr>
          <p:spPr>
            <a:xfrm>
              <a:off x="5519936" y="2525505"/>
              <a:ext cx="862800" cy="862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9" name="Group 83">
              <a:extLst>
                <a:ext uri="{FF2B5EF4-FFF2-40B4-BE49-F238E27FC236}">
                  <a16:creationId xmlns:a16="http://schemas.microsoft.com/office/drawing/2014/main" id="{1D630F6B-7C9E-42F2-9DB6-4BEB8491684E}"/>
                </a:ext>
              </a:extLst>
            </p:cNvPr>
            <p:cNvGrpSpPr/>
            <p:nvPr/>
          </p:nvGrpSpPr>
          <p:grpSpPr>
            <a:xfrm>
              <a:off x="5912101" y="3493276"/>
              <a:ext cx="170400" cy="154874"/>
              <a:chOff x="5993654" y="3593341"/>
              <a:chExt cx="170400" cy="154874"/>
            </a:xfrm>
          </p:grpSpPr>
          <p:cxnSp>
            <p:nvCxnSpPr>
              <p:cNvPr id="29" name="Straight Connector 78">
                <a:extLst>
                  <a:ext uri="{FF2B5EF4-FFF2-40B4-BE49-F238E27FC236}">
                    <a16:creationId xmlns:a16="http://schemas.microsoft.com/office/drawing/2014/main" id="{A29E2FF0-C726-4A25-9D9A-8634DCF6009E}"/>
                  </a:ext>
                </a:extLst>
              </p:cNvPr>
              <p:cNvCxnSpPr/>
              <p:nvPr/>
            </p:nvCxnSpPr>
            <p:spPr>
              <a:xfrm rot="8100000">
                <a:off x="6009179" y="3669811"/>
                <a:ext cx="154875" cy="0"/>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79">
                <a:extLst>
                  <a:ext uri="{FF2B5EF4-FFF2-40B4-BE49-F238E27FC236}">
                    <a16:creationId xmlns:a16="http://schemas.microsoft.com/office/drawing/2014/main" id="{73361236-4763-4A82-B888-485B10CE992C}"/>
                  </a:ext>
                </a:extLst>
              </p:cNvPr>
              <p:cNvCxnSpPr/>
              <p:nvPr/>
            </p:nvCxnSpPr>
            <p:spPr>
              <a:xfrm rot="8100000" flipH="1">
                <a:off x="5993654" y="3593341"/>
                <a:ext cx="0" cy="154874"/>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8" name="Freeform: Shape 96">
              <a:extLst>
                <a:ext uri="{FF2B5EF4-FFF2-40B4-BE49-F238E27FC236}">
                  <a16:creationId xmlns:a16="http://schemas.microsoft.com/office/drawing/2014/main" id="{1FC4A0C3-088F-4D28-A082-E53D82FDD0D8}"/>
                </a:ext>
              </a:extLst>
            </p:cNvPr>
            <p:cNvSpPr/>
            <p:nvPr/>
          </p:nvSpPr>
          <p:spPr bwMode="auto">
            <a:xfrm>
              <a:off x="5682471" y="2661369"/>
              <a:ext cx="568775" cy="568775"/>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chemeClr val="bg1"/>
            </a:solidFill>
            <a:ln>
              <a:noFill/>
            </a:ln>
          </p:spPr>
          <p:txBody>
            <a:bodyPr anchor="ctr"/>
            <a:lstStyle/>
            <a:p>
              <a:pPr algn="ctr"/>
              <a:endParaRPr/>
            </a:p>
          </p:txBody>
        </p:sp>
      </p:grpSp>
      <p:sp>
        <p:nvSpPr>
          <p:cNvPr id="36" name="išľíďè">
            <a:extLst>
              <a:ext uri="{FF2B5EF4-FFF2-40B4-BE49-F238E27FC236}">
                <a16:creationId xmlns:a16="http://schemas.microsoft.com/office/drawing/2014/main" id="{383C4688-7560-4FF0-8DC5-7C75942F349B}"/>
              </a:ext>
            </a:extLst>
          </p:cNvPr>
          <p:cNvSpPr/>
          <p:nvPr/>
        </p:nvSpPr>
        <p:spPr bwMode="auto">
          <a:xfrm>
            <a:off x="6617366" y="327371"/>
            <a:ext cx="3026143"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0" marR="0" lvl="0" indent="0" defTabSz="913765" rtl="0" eaLnBrk="1" fontAlgn="auto" latinLnBrk="0" hangingPunct="1">
              <a:lnSpc>
                <a:spcPct val="100000"/>
              </a:lnSpc>
              <a:spcBef>
                <a:spcPct val="0"/>
              </a:spcBef>
              <a:spcAft>
                <a:spcPct val="0"/>
              </a:spcAft>
              <a:buClrTx/>
              <a:buSzTx/>
              <a:buFontTx/>
              <a:buNone/>
              <a:defRPr/>
            </a:pP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rPr>
              <a:t>Chuẩn</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bị</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dữ</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liệu</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bao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gồm</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các</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tweet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và</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nhãn</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của</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chúng</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endParaRPr kumimoji="0" lang="vi-VN" altLang="vi-VN" sz="1200" b="0"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37" name="iSlíďè">
            <a:extLst>
              <a:ext uri="{FF2B5EF4-FFF2-40B4-BE49-F238E27FC236}">
                <a16:creationId xmlns:a16="http://schemas.microsoft.com/office/drawing/2014/main" id="{17CCA1C2-AA4F-412A-B7DA-006763291406}"/>
              </a:ext>
            </a:extLst>
          </p:cNvPr>
          <p:cNvSpPr txBox="1"/>
          <p:nvPr/>
        </p:nvSpPr>
        <p:spPr bwMode="auto">
          <a:xfrm>
            <a:off x="6617366" y="0"/>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1500" b="1" i="0" u="none" strike="noStrike" kern="1200" cap="none" spc="0" normalizeH="0" baseline="0" noProof="0" dirty="0">
                <a:ln>
                  <a:noFill/>
                </a:ln>
                <a:solidFill>
                  <a:schemeClr val="bg2">
                    <a:lumMod val="10000"/>
                  </a:schemeClr>
                </a:solidFill>
                <a:effectLst/>
                <a:uLnTx/>
                <a:uFillTx/>
                <a:latin typeface="Noto Sans"/>
                <a:ea typeface="Noto Sans"/>
              </a:rPr>
              <a:t>Thu </a:t>
            </a:r>
            <a:r>
              <a:rPr kumimoji="0" lang="en-US" altLang="vi-VN" sz="1500" b="1" i="0" u="none" strike="noStrike" kern="1200" cap="none" spc="0" normalizeH="0" baseline="0" noProof="0" dirty="0" err="1">
                <a:ln>
                  <a:noFill/>
                </a:ln>
                <a:solidFill>
                  <a:schemeClr val="bg2">
                    <a:lumMod val="10000"/>
                  </a:schemeClr>
                </a:solidFill>
                <a:effectLst/>
                <a:uLnTx/>
                <a:uFillTx/>
                <a:latin typeface="Noto Sans"/>
                <a:ea typeface="Noto Sans"/>
              </a:rPr>
              <a:t>thập</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dữ</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liệu</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endParaRPr kumimoji="0" lang="vi-VN" altLang="vi-VN" sz="15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38" name="išľíďè">
            <a:extLst>
              <a:ext uri="{FF2B5EF4-FFF2-40B4-BE49-F238E27FC236}">
                <a16:creationId xmlns:a16="http://schemas.microsoft.com/office/drawing/2014/main" id="{BD4A9495-919F-4511-A9B1-4E427476BBD1}"/>
              </a:ext>
            </a:extLst>
          </p:cNvPr>
          <p:cNvSpPr/>
          <p:nvPr/>
        </p:nvSpPr>
        <p:spPr bwMode="auto">
          <a:xfrm>
            <a:off x="2315721" y="1347098"/>
            <a:ext cx="3026143"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marL="171450" marR="0" lvl="0" indent="-171450" defTabSz="913765" rtl="0" eaLnBrk="1" fontAlgn="auto" latinLnBrk="0" hangingPunct="1">
              <a:lnSpc>
                <a:spcPct val="100000"/>
              </a:lnSpc>
              <a:spcBef>
                <a:spcPct val="0"/>
              </a:spcBef>
              <a:spcAft>
                <a:spcPct val="0"/>
              </a:spcAft>
              <a:buClrTx/>
              <a:buSzTx/>
              <a:buFont typeface="Arial" panose="020B0604020202020204" pitchFamily="34" charset="0"/>
              <a:buChar char="•"/>
              <a:defRPr/>
            </a:pP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rPr>
              <a:t>Loại</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bỏ</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các</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ký</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tự</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đặc</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biệt,URL</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và</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dấu</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câu</a:t>
            </a:r>
            <a:endParaRPr kumimoji="0" lang="en-US" altLang="vi-VN" sz="1200" b="0" i="0" u="none" strike="noStrike" kern="1200" cap="none" spc="0" normalizeH="0" noProof="0" dirty="0">
              <a:ln>
                <a:noFill/>
              </a:ln>
              <a:solidFill>
                <a:schemeClr val="bg2">
                  <a:lumMod val="10000"/>
                </a:schemeClr>
              </a:solidFill>
              <a:effectLst/>
              <a:uLnTx/>
              <a:uFillTx/>
              <a:latin typeface="Noto Sans"/>
              <a:ea typeface="Noto Sans"/>
            </a:endParaRPr>
          </a:p>
          <a:p>
            <a:pPr marL="171450" marR="0" lvl="0" indent="-171450" defTabSz="913765" rtl="0" eaLnBrk="1" fontAlgn="auto" latinLnBrk="0" hangingPunct="1">
              <a:lnSpc>
                <a:spcPct val="100000"/>
              </a:lnSpc>
              <a:spcBef>
                <a:spcPct val="0"/>
              </a:spcBef>
              <a:spcAft>
                <a:spcPct val="0"/>
              </a:spcAft>
              <a:buClrTx/>
              <a:buSzTx/>
              <a:buFont typeface="Arial" panose="020B0604020202020204" pitchFamily="34" charset="0"/>
              <a:buChar char="•"/>
              <a:defRPr/>
            </a:pPr>
            <a:r>
              <a:rPr lang="en-US" altLang="vi-VN" sz="1200" baseline="0" dirty="0" err="1">
                <a:solidFill>
                  <a:schemeClr val="bg2">
                    <a:lumMod val="10000"/>
                  </a:schemeClr>
                </a:solidFill>
                <a:latin typeface="Noto Sans"/>
                <a:ea typeface="Noto Sans"/>
              </a:rPr>
              <a:t>Chuyển</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đổi</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về</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chữ</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thường</a:t>
            </a:r>
            <a:endParaRPr lang="en-US" altLang="vi-VN" sz="1200" dirty="0">
              <a:solidFill>
                <a:schemeClr val="bg2">
                  <a:lumMod val="10000"/>
                </a:schemeClr>
              </a:solidFill>
              <a:latin typeface="Noto Sans"/>
              <a:ea typeface="Noto Sans"/>
            </a:endParaRPr>
          </a:p>
          <a:p>
            <a:pPr marL="171450" marR="0" lvl="0" indent="-171450" defTabSz="913765" rtl="0" eaLnBrk="1" fontAlgn="auto" latinLnBrk="0" hangingPunct="1">
              <a:lnSpc>
                <a:spcPct val="100000"/>
              </a:lnSpc>
              <a:spcBef>
                <a:spcPct val="0"/>
              </a:spcBef>
              <a:spcAft>
                <a:spcPct val="0"/>
              </a:spcAft>
              <a:buClrTx/>
              <a:buSzTx/>
              <a:buFont typeface="Arial" panose="020B0604020202020204" pitchFamily="34" charset="0"/>
              <a:buChar char="•"/>
              <a:defRPr/>
            </a:pP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rPr>
              <a:t>Loại</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bỏ</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các</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stop words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hoặc</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stemming </a:t>
            </a:r>
            <a:endParaRPr kumimoji="0" lang="vi-VN" altLang="vi-VN" sz="1200" b="0"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39" name="iSlíďè">
            <a:extLst>
              <a:ext uri="{FF2B5EF4-FFF2-40B4-BE49-F238E27FC236}">
                <a16:creationId xmlns:a16="http://schemas.microsoft.com/office/drawing/2014/main" id="{040A4C84-E1B9-4D90-8B44-1D8B455C7AB6}"/>
              </a:ext>
            </a:extLst>
          </p:cNvPr>
          <p:cNvSpPr txBox="1"/>
          <p:nvPr/>
        </p:nvSpPr>
        <p:spPr bwMode="auto">
          <a:xfrm>
            <a:off x="2315721" y="1019727"/>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1500" b="1" i="0" u="none" strike="noStrike" kern="1200" cap="none" spc="0" normalizeH="0" baseline="0" noProof="0" dirty="0" err="1">
                <a:ln>
                  <a:noFill/>
                </a:ln>
                <a:solidFill>
                  <a:schemeClr val="bg2">
                    <a:lumMod val="10000"/>
                  </a:schemeClr>
                </a:solidFill>
                <a:effectLst/>
                <a:uLnTx/>
                <a:uFillTx/>
                <a:latin typeface="Noto Sans"/>
                <a:ea typeface="Noto Sans"/>
              </a:rPr>
              <a:t>Tiền</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xử</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lí</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dữ</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liệu</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endParaRPr kumimoji="0" lang="vi-VN" altLang="vi-VN" sz="15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40" name="išľíďè">
            <a:extLst>
              <a:ext uri="{FF2B5EF4-FFF2-40B4-BE49-F238E27FC236}">
                <a16:creationId xmlns:a16="http://schemas.microsoft.com/office/drawing/2014/main" id="{5F367495-4611-422F-92BE-BE7242297B2B}"/>
              </a:ext>
            </a:extLst>
          </p:cNvPr>
          <p:cNvSpPr/>
          <p:nvPr/>
        </p:nvSpPr>
        <p:spPr bwMode="auto">
          <a:xfrm>
            <a:off x="6632888" y="2542007"/>
            <a:ext cx="3177647" cy="86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defTabSz="913765" rtl="0" eaLnBrk="1" fontAlgn="auto" latinLnBrk="0" hangingPunct="1">
              <a:lnSpc>
                <a:spcPct val="100000"/>
              </a:lnSpc>
              <a:spcBef>
                <a:spcPct val="0"/>
              </a:spcBef>
              <a:spcAft>
                <a:spcPct val="0"/>
              </a:spcAft>
              <a:buClrTx/>
              <a:buSzTx/>
              <a:buFontTx/>
              <a:buNone/>
              <a:defRPr/>
            </a:pP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rPr>
              <a:t>Chuyển</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văn</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bản</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sang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dạn</a:t>
            </a:r>
            <a:r>
              <a:rPr lang="en-US" altLang="vi-VN" sz="1200" dirty="0">
                <a:solidFill>
                  <a:schemeClr val="bg2">
                    <a:lumMod val="10000"/>
                  </a:schemeClr>
                </a:solidFill>
                <a:latin typeface="Noto Sans"/>
                <a:ea typeface="Noto Sans"/>
              </a:rPr>
              <a:t>g </a:t>
            </a:r>
            <a:r>
              <a:rPr lang="en-US" altLang="vi-VN" sz="1200" dirty="0" err="1">
                <a:solidFill>
                  <a:schemeClr val="bg2">
                    <a:lumMod val="10000"/>
                  </a:schemeClr>
                </a:solidFill>
                <a:latin typeface="Noto Sans"/>
                <a:ea typeface="Noto Sans"/>
              </a:rPr>
              <a:t>số</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bằng</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các</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kỹ</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thuật</a:t>
            </a:r>
            <a:r>
              <a:rPr lang="en-US" altLang="vi-VN" sz="1200" dirty="0">
                <a:solidFill>
                  <a:schemeClr val="bg2">
                    <a:lumMod val="10000"/>
                  </a:schemeClr>
                </a:solidFill>
                <a:latin typeface="Noto Sans"/>
                <a:ea typeface="Noto Sans"/>
              </a:rPr>
              <a:t>:</a:t>
            </a:r>
          </a:p>
          <a:p>
            <a:pPr marL="171450" marR="0" lvl="0" indent="-171450" defTabSz="913765" rtl="0" eaLnBrk="1" fontAlgn="auto" latinLnBrk="0" hangingPunct="1">
              <a:lnSpc>
                <a:spcPct val="100000"/>
              </a:lnSpc>
              <a:spcBef>
                <a:spcPct val="0"/>
              </a:spcBef>
              <a:spcAft>
                <a:spcPct val="0"/>
              </a:spcAft>
              <a:buClrTx/>
              <a:buSzTx/>
              <a:buFont typeface="Arial" panose="020B0604020202020204" pitchFamily="34" charset="0"/>
              <a:buChar char="•"/>
              <a:defRPr/>
            </a:pP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rPr>
              <a:t>BoW</a:t>
            </a:r>
            <a:r>
              <a:rPr lang="en-US" altLang="vi-VN" sz="1200" noProof="0" dirty="0">
                <a:solidFill>
                  <a:schemeClr val="bg2">
                    <a:lumMod val="10000"/>
                  </a:schemeClr>
                </a:solidFill>
                <a:latin typeface="Noto Sans"/>
                <a:ea typeface="Noto Sans"/>
              </a:rPr>
              <a:t> (Bag of Words): </a:t>
            </a:r>
            <a:r>
              <a:rPr lang="en-US" altLang="vi-VN" sz="1200" noProof="0" dirty="0" err="1">
                <a:solidFill>
                  <a:schemeClr val="bg2">
                    <a:lumMod val="10000"/>
                  </a:schemeClr>
                </a:solidFill>
                <a:latin typeface="Noto Sans"/>
                <a:ea typeface="Noto Sans"/>
              </a:rPr>
              <a:t>đếm</a:t>
            </a:r>
            <a:r>
              <a:rPr lang="en-US" altLang="vi-VN" sz="1200" noProof="0" dirty="0">
                <a:solidFill>
                  <a:schemeClr val="bg2">
                    <a:lumMod val="10000"/>
                  </a:schemeClr>
                </a:solidFill>
                <a:latin typeface="Noto Sans"/>
                <a:ea typeface="Noto Sans"/>
              </a:rPr>
              <a:t> </a:t>
            </a:r>
            <a:r>
              <a:rPr lang="en-US" altLang="vi-VN" sz="1200" noProof="0" dirty="0" err="1">
                <a:solidFill>
                  <a:schemeClr val="bg2">
                    <a:lumMod val="10000"/>
                  </a:schemeClr>
                </a:solidFill>
                <a:latin typeface="Noto Sans"/>
                <a:ea typeface="Noto Sans"/>
              </a:rPr>
              <a:t>tần</a:t>
            </a:r>
            <a:r>
              <a:rPr lang="en-US" altLang="vi-VN" sz="1200" noProof="0" dirty="0">
                <a:solidFill>
                  <a:schemeClr val="bg2">
                    <a:lumMod val="10000"/>
                  </a:schemeClr>
                </a:solidFill>
                <a:latin typeface="Noto Sans"/>
                <a:ea typeface="Noto Sans"/>
              </a:rPr>
              <a:t> </a:t>
            </a:r>
            <a:r>
              <a:rPr lang="en-US" altLang="vi-VN" sz="1200" noProof="0" dirty="0" err="1">
                <a:solidFill>
                  <a:schemeClr val="bg2">
                    <a:lumMod val="10000"/>
                  </a:schemeClr>
                </a:solidFill>
                <a:latin typeface="Noto Sans"/>
                <a:ea typeface="Noto Sans"/>
              </a:rPr>
              <a:t>suất</a:t>
            </a:r>
            <a:r>
              <a:rPr lang="en-US" altLang="vi-VN" sz="1200" noProof="0" dirty="0">
                <a:solidFill>
                  <a:schemeClr val="bg2">
                    <a:lumMod val="10000"/>
                  </a:schemeClr>
                </a:solidFill>
                <a:latin typeface="Noto Sans"/>
                <a:ea typeface="Noto Sans"/>
              </a:rPr>
              <a:t> </a:t>
            </a:r>
            <a:r>
              <a:rPr lang="en-US" altLang="vi-VN" sz="1200" noProof="0" dirty="0" err="1">
                <a:solidFill>
                  <a:schemeClr val="bg2">
                    <a:lumMod val="10000"/>
                  </a:schemeClr>
                </a:solidFill>
                <a:latin typeface="Noto Sans"/>
                <a:ea typeface="Noto Sans"/>
              </a:rPr>
              <a:t>của</a:t>
            </a:r>
            <a:r>
              <a:rPr lang="en-US" altLang="vi-VN" sz="1200" noProof="0" dirty="0">
                <a:solidFill>
                  <a:schemeClr val="bg2">
                    <a:lumMod val="10000"/>
                  </a:schemeClr>
                </a:solidFill>
                <a:latin typeface="Noto Sans"/>
                <a:ea typeface="Noto Sans"/>
              </a:rPr>
              <a:t> </a:t>
            </a:r>
            <a:r>
              <a:rPr lang="en-US" altLang="vi-VN" sz="1200" noProof="0" dirty="0" err="1">
                <a:solidFill>
                  <a:schemeClr val="bg2">
                    <a:lumMod val="10000"/>
                  </a:schemeClr>
                </a:solidFill>
                <a:latin typeface="Noto Sans"/>
                <a:ea typeface="Noto Sans"/>
              </a:rPr>
              <a:t>từ</a:t>
            </a:r>
            <a:r>
              <a:rPr lang="en-US" altLang="vi-VN" sz="1200" noProof="0" dirty="0">
                <a:solidFill>
                  <a:schemeClr val="bg2">
                    <a:lumMod val="10000"/>
                  </a:schemeClr>
                </a:solidFill>
                <a:latin typeface="Noto Sans"/>
                <a:ea typeface="Noto Sans"/>
              </a:rPr>
              <a:t> </a:t>
            </a:r>
          </a:p>
          <a:p>
            <a:pPr marL="171450" marR="0" lvl="0" indent="-171450" defTabSz="913765" rtl="0" eaLnBrk="1" fontAlgn="auto" latinLnBrk="0" hangingPunct="1">
              <a:lnSpc>
                <a:spcPct val="100000"/>
              </a:lnSpc>
              <a:spcBef>
                <a:spcPct val="0"/>
              </a:spcBef>
              <a:spcAft>
                <a:spcPct val="0"/>
              </a:spcAft>
              <a:buClrTx/>
              <a:buSzTx/>
              <a:buFont typeface="Arial" panose="020B0604020202020204" pitchFamily="34" charset="0"/>
              <a:buChar char="•"/>
              <a:defRPr/>
            </a:pPr>
            <a:r>
              <a:rPr kumimoji="0" lang="en-US" altLang="vi-VN" sz="1200" b="0" i="0" u="none" strike="noStrike" kern="1200" cap="none" spc="0" normalizeH="0" baseline="0" dirty="0">
                <a:ln>
                  <a:noFill/>
                </a:ln>
                <a:solidFill>
                  <a:schemeClr val="bg2">
                    <a:lumMod val="10000"/>
                  </a:schemeClr>
                </a:solidFill>
                <a:effectLst/>
                <a:uLnTx/>
                <a:uFillTx/>
                <a:latin typeface="Noto Sans"/>
                <a:ea typeface="Noto Sans"/>
              </a:rPr>
              <a:t>TF-IDF: </a:t>
            </a:r>
            <a:r>
              <a:rPr kumimoji="0" lang="en-US" altLang="vi-VN" sz="1200" b="0" i="0" u="none" strike="noStrike" kern="1200" cap="none" spc="0" normalizeH="0" baseline="0" dirty="0" err="1">
                <a:ln>
                  <a:noFill/>
                </a:ln>
                <a:solidFill>
                  <a:schemeClr val="bg2">
                    <a:lumMod val="10000"/>
                  </a:schemeClr>
                </a:solidFill>
                <a:effectLst/>
                <a:uLnTx/>
                <a:uFillTx/>
                <a:latin typeface="Noto Sans"/>
                <a:ea typeface="Noto Sans"/>
              </a:rPr>
              <a:t>Gán</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dirty="0" err="1">
                <a:ln>
                  <a:noFill/>
                </a:ln>
                <a:solidFill>
                  <a:schemeClr val="bg2">
                    <a:lumMod val="10000"/>
                  </a:schemeClr>
                </a:solidFill>
                <a:effectLst/>
                <a:uLnTx/>
                <a:uFillTx/>
                <a:latin typeface="Noto Sans"/>
                <a:ea typeface="Noto Sans"/>
              </a:rPr>
              <a:t>trọng</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dirty="0" err="1">
                <a:ln>
                  <a:noFill/>
                </a:ln>
                <a:solidFill>
                  <a:schemeClr val="bg2">
                    <a:lumMod val="10000"/>
                  </a:schemeClr>
                </a:solidFill>
                <a:effectLst/>
                <a:uLnTx/>
                <a:uFillTx/>
                <a:latin typeface="Noto Sans"/>
                <a:ea typeface="Noto Sans"/>
              </a:rPr>
              <a:t>số</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dirty="0" err="1">
                <a:ln>
                  <a:noFill/>
                </a:ln>
                <a:solidFill>
                  <a:schemeClr val="bg2">
                    <a:lumMod val="10000"/>
                  </a:schemeClr>
                </a:solidFill>
                <a:effectLst/>
                <a:uLnTx/>
                <a:uFillTx/>
                <a:latin typeface="Noto Sans"/>
                <a:ea typeface="Noto Sans"/>
              </a:rPr>
              <a:t>cho</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dirty="0" err="1">
                <a:ln>
                  <a:noFill/>
                </a:ln>
                <a:solidFill>
                  <a:schemeClr val="bg2">
                    <a:lumMod val="10000"/>
                  </a:schemeClr>
                </a:solidFill>
                <a:effectLst/>
                <a:uLnTx/>
                <a:uFillTx/>
                <a:latin typeface="Noto Sans"/>
                <a:ea typeface="Noto Sans"/>
              </a:rPr>
              <a:t>các</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dirty="0" err="1">
                <a:ln>
                  <a:noFill/>
                </a:ln>
                <a:solidFill>
                  <a:schemeClr val="bg2">
                    <a:lumMod val="10000"/>
                  </a:schemeClr>
                </a:solidFill>
                <a:effectLst/>
                <a:uLnTx/>
                <a:uFillTx/>
                <a:latin typeface="Noto Sans"/>
                <a:ea typeface="Noto Sans"/>
              </a:rPr>
              <a:t>từ</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dirty="0" err="1">
                <a:ln>
                  <a:noFill/>
                </a:ln>
                <a:solidFill>
                  <a:schemeClr val="bg2">
                    <a:lumMod val="10000"/>
                  </a:schemeClr>
                </a:solidFill>
                <a:effectLst/>
                <a:uLnTx/>
                <a:uFillTx/>
                <a:latin typeface="Noto Sans"/>
                <a:ea typeface="Noto Sans"/>
              </a:rPr>
              <a:t>dựa</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dirty="0" err="1">
                <a:ln>
                  <a:noFill/>
                </a:ln>
                <a:solidFill>
                  <a:schemeClr val="bg2">
                    <a:lumMod val="10000"/>
                  </a:schemeClr>
                </a:solidFill>
                <a:effectLst/>
                <a:uLnTx/>
                <a:uFillTx/>
                <a:latin typeface="Noto Sans"/>
                <a:ea typeface="Noto Sans"/>
              </a:rPr>
              <a:t>trên</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dirty="0" err="1">
                <a:ln>
                  <a:noFill/>
                </a:ln>
                <a:solidFill>
                  <a:schemeClr val="bg2">
                    <a:lumMod val="10000"/>
                  </a:schemeClr>
                </a:solidFill>
                <a:effectLst/>
                <a:uLnTx/>
                <a:uFillTx/>
                <a:latin typeface="Noto Sans"/>
                <a:ea typeface="Noto Sans"/>
              </a:rPr>
              <a:t>tuần</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dirty="0" err="1">
                <a:ln>
                  <a:noFill/>
                </a:ln>
                <a:solidFill>
                  <a:schemeClr val="bg2">
                    <a:lumMod val="10000"/>
                  </a:schemeClr>
                </a:solidFill>
                <a:effectLst/>
                <a:uLnTx/>
                <a:uFillTx/>
                <a:latin typeface="Noto Sans"/>
                <a:ea typeface="Noto Sans"/>
              </a:rPr>
              <a:t>suất</a:t>
            </a:r>
            <a:r>
              <a:rPr kumimoji="0" lang="en-US" altLang="vi-VN" sz="1200" b="0" i="0" u="none" strike="noStrike" kern="1200" cap="none" spc="0" normalizeH="0" dirty="0">
                <a:ln>
                  <a:noFill/>
                </a:ln>
                <a:solidFill>
                  <a:schemeClr val="bg2">
                    <a:lumMod val="10000"/>
                  </a:schemeClr>
                </a:solidFill>
                <a:effectLst/>
                <a:uLnTx/>
                <a:uFillTx/>
                <a:latin typeface="Noto Sans"/>
                <a:ea typeface="Noto Sans"/>
              </a:rPr>
              <a:t> </a:t>
            </a:r>
            <a:endParaRPr kumimoji="0" lang="vi-VN" altLang="vi-VN" sz="1200" b="0"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41" name="iSlíďè">
            <a:extLst>
              <a:ext uri="{FF2B5EF4-FFF2-40B4-BE49-F238E27FC236}">
                <a16:creationId xmlns:a16="http://schemas.microsoft.com/office/drawing/2014/main" id="{FE8E1084-808F-43B1-821B-1DE06A3E178A}"/>
              </a:ext>
            </a:extLst>
          </p:cNvPr>
          <p:cNvSpPr txBox="1"/>
          <p:nvPr/>
        </p:nvSpPr>
        <p:spPr bwMode="auto">
          <a:xfrm>
            <a:off x="6632888" y="2214636"/>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1500" b="1" i="0" u="none" strike="noStrike" kern="1200" cap="none" spc="0" normalizeH="0" baseline="0" noProof="0" dirty="0" err="1">
                <a:ln>
                  <a:noFill/>
                </a:ln>
                <a:solidFill>
                  <a:schemeClr val="bg2">
                    <a:lumMod val="10000"/>
                  </a:schemeClr>
                </a:solidFill>
                <a:effectLst/>
                <a:uLnTx/>
                <a:uFillTx/>
                <a:latin typeface="Noto Sans"/>
                <a:ea typeface="Noto Sans"/>
              </a:rPr>
              <a:t>Biểu</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diễn</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dữ</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liệu</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endParaRPr kumimoji="0" lang="vi-VN" altLang="vi-VN" sz="15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42" name="išľíďè">
            <a:extLst>
              <a:ext uri="{FF2B5EF4-FFF2-40B4-BE49-F238E27FC236}">
                <a16:creationId xmlns:a16="http://schemas.microsoft.com/office/drawing/2014/main" id="{25856991-EFAE-4EA2-90DA-FC7410B4978C}"/>
              </a:ext>
            </a:extLst>
          </p:cNvPr>
          <p:cNvSpPr/>
          <p:nvPr/>
        </p:nvSpPr>
        <p:spPr bwMode="auto">
          <a:xfrm>
            <a:off x="2381465" y="3663132"/>
            <a:ext cx="3026143"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0" marR="0" lvl="0" indent="0" defTabSz="913765" rtl="0" eaLnBrk="1" fontAlgn="auto" latinLnBrk="0" hangingPunct="1">
              <a:lnSpc>
                <a:spcPct val="100000"/>
              </a:lnSpc>
              <a:spcBef>
                <a:spcPct val="0"/>
              </a:spcBef>
              <a:spcAft>
                <a:spcPct val="0"/>
              </a:spcAft>
              <a:buClrTx/>
              <a:buSzTx/>
              <a:buFontTx/>
              <a:buNone/>
              <a:defRPr/>
            </a:pPr>
            <a:r>
              <a:rPr kumimoji="0" lang="en-US" altLang="vi-VN" sz="1200" b="0" i="0" u="none" strike="noStrike" kern="1200" cap="none" spc="0" normalizeH="0" baseline="0" noProof="0" dirty="0" err="1">
                <a:ln>
                  <a:noFill/>
                </a:ln>
                <a:solidFill>
                  <a:schemeClr val="bg2">
                    <a:lumMod val="10000"/>
                  </a:schemeClr>
                </a:solidFill>
                <a:effectLst/>
                <a:uLnTx/>
                <a:uFillTx/>
                <a:latin typeface="Noto Sans"/>
                <a:ea typeface="Noto Sans"/>
              </a:rPr>
              <a:t>Dùng</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định</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200" b="0" i="0" u="none" strike="noStrike" kern="1200" cap="none" spc="0" normalizeH="0" noProof="0" dirty="0" err="1">
                <a:ln>
                  <a:noFill/>
                </a:ln>
                <a:solidFill>
                  <a:schemeClr val="bg2">
                    <a:lumMod val="10000"/>
                  </a:schemeClr>
                </a:solidFill>
                <a:effectLst/>
                <a:uLnTx/>
                <a:uFillTx/>
                <a:latin typeface="Noto Sans"/>
                <a:ea typeface="Noto Sans"/>
              </a:rPr>
              <a:t>lí</a:t>
            </a:r>
            <a:r>
              <a:rPr kumimoji="0" lang="en-US" altLang="vi-VN" sz="1200" b="0" i="0" u="none" strike="noStrike" kern="1200" cap="none" spc="0" normalizeH="0" noProof="0" dirty="0">
                <a:ln>
                  <a:noFill/>
                </a:ln>
                <a:solidFill>
                  <a:schemeClr val="bg2">
                    <a:lumMod val="10000"/>
                  </a:schemeClr>
                </a:solidFill>
                <a:effectLst/>
                <a:uLnTx/>
                <a:uFillTx/>
                <a:latin typeface="Noto Sans"/>
                <a:ea typeface="Noto Sans"/>
              </a:rPr>
              <a:t> Bayes </a:t>
            </a:r>
            <a:endParaRPr kumimoji="0" lang="vi-VN" altLang="vi-VN" sz="1200" b="0"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43" name="iSlíďè">
            <a:extLst>
              <a:ext uri="{FF2B5EF4-FFF2-40B4-BE49-F238E27FC236}">
                <a16:creationId xmlns:a16="http://schemas.microsoft.com/office/drawing/2014/main" id="{C294FFD8-3E81-4A73-A11C-0DF266E41DEF}"/>
              </a:ext>
            </a:extLst>
          </p:cNvPr>
          <p:cNvSpPr txBox="1"/>
          <p:nvPr/>
        </p:nvSpPr>
        <p:spPr bwMode="auto">
          <a:xfrm>
            <a:off x="2381465" y="3335761"/>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1500" b="1" i="0" u="none" strike="noStrike" kern="1200" cap="none" spc="0" normalizeH="0" baseline="0" noProof="0" dirty="0" err="1">
                <a:ln>
                  <a:noFill/>
                </a:ln>
                <a:solidFill>
                  <a:schemeClr val="bg2">
                    <a:lumMod val="10000"/>
                  </a:schemeClr>
                </a:solidFill>
                <a:effectLst/>
                <a:uLnTx/>
                <a:uFillTx/>
                <a:latin typeface="Noto Sans"/>
                <a:ea typeface="Noto Sans"/>
              </a:rPr>
              <a:t>Tính</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toán</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xác</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suất</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endParaRPr kumimoji="0" lang="vi-VN" altLang="vi-VN" sz="1500" b="1" i="0" u="none" strike="noStrike" kern="1200" cap="none" spc="0" normalizeH="0" baseline="0" noProof="0" dirty="0">
              <a:ln>
                <a:noFill/>
              </a:ln>
              <a:solidFill>
                <a:schemeClr val="bg2">
                  <a:lumMod val="10000"/>
                </a:schemeClr>
              </a:solidFill>
              <a:effectLst/>
              <a:uLnTx/>
              <a:uFillTx/>
              <a:latin typeface="Noto Sans"/>
              <a:ea typeface="Noto Sans"/>
            </a:endParaRPr>
          </a:p>
        </p:txBody>
      </p:sp>
      <p:pic>
        <p:nvPicPr>
          <p:cNvPr id="45" name="Graphic 44" descr="Research with solid fill">
            <a:extLst>
              <a:ext uri="{FF2B5EF4-FFF2-40B4-BE49-F238E27FC236}">
                <a16:creationId xmlns:a16="http://schemas.microsoft.com/office/drawing/2014/main" id="{FCBF401A-B251-06E9-C36B-F786C3275A7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584723" y="132111"/>
            <a:ext cx="580501" cy="580501"/>
          </a:xfrm>
          <a:prstGeom prst="rect">
            <a:avLst/>
          </a:prstGeom>
        </p:spPr>
      </p:pic>
      <p:grpSp>
        <p:nvGrpSpPr>
          <p:cNvPr id="47" name="千图PPT彼岸天：ID 8661124库_组合 1">
            <a:extLst>
              <a:ext uri="{FF2B5EF4-FFF2-40B4-BE49-F238E27FC236}">
                <a16:creationId xmlns:a16="http://schemas.microsoft.com/office/drawing/2014/main" id="{188D2BA6-4319-0AE7-3800-93EA36B506BB}"/>
              </a:ext>
            </a:extLst>
          </p:cNvPr>
          <p:cNvGrpSpPr/>
          <p:nvPr>
            <p:custDataLst>
              <p:tags r:id="rId4"/>
            </p:custDataLst>
          </p:nvPr>
        </p:nvGrpSpPr>
        <p:grpSpPr>
          <a:xfrm>
            <a:off x="5488876" y="4573818"/>
            <a:ext cx="862800" cy="1114447"/>
            <a:chOff x="5519936" y="1276187"/>
            <a:chExt cx="862800" cy="1114447"/>
          </a:xfrm>
        </p:grpSpPr>
        <p:sp>
          <p:nvSpPr>
            <p:cNvPr id="48" name="Oval 2">
              <a:extLst>
                <a:ext uri="{FF2B5EF4-FFF2-40B4-BE49-F238E27FC236}">
                  <a16:creationId xmlns:a16="http://schemas.microsoft.com/office/drawing/2014/main" id="{5B581467-1B25-2069-CC60-BCB6AD29B341}"/>
                </a:ext>
              </a:extLst>
            </p:cNvPr>
            <p:cNvSpPr/>
            <p:nvPr/>
          </p:nvSpPr>
          <p:spPr>
            <a:xfrm>
              <a:off x="5519936" y="1276187"/>
              <a:ext cx="862800" cy="8628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grpSp>
          <p:nvGrpSpPr>
            <p:cNvPr id="49" name="Group 82">
              <a:extLst>
                <a:ext uri="{FF2B5EF4-FFF2-40B4-BE49-F238E27FC236}">
                  <a16:creationId xmlns:a16="http://schemas.microsoft.com/office/drawing/2014/main" id="{4DD114A5-2A29-B815-C34F-E6B84E2319B5}"/>
                </a:ext>
              </a:extLst>
            </p:cNvPr>
            <p:cNvGrpSpPr/>
            <p:nvPr/>
          </p:nvGrpSpPr>
          <p:grpSpPr>
            <a:xfrm>
              <a:off x="5912101" y="2235760"/>
              <a:ext cx="170400" cy="154874"/>
              <a:chOff x="5993654" y="2335817"/>
              <a:chExt cx="170400" cy="154874"/>
            </a:xfrm>
          </p:grpSpPr>
          <p:cxnSp>
            <p:nvCxnSpPr>
              <p:cNvPr id="50" name="Straight Connector 76">
                <a:extLst>
                  <a:ext uri="{FF2B5EF4-FFF2-40B4-BE49-F238E27FC236}">
                    <a16:creationId xmlns:a16="http://schemas.microsoft.com/office/drawing/2014/main" id="{F209709C-74AC-256B-AC9C-0F995E4918AC}"/>
                  </a:ext>
                </a:extLst>
              </p:cNvPr>
              <p:cNvCxnSpPr/>
              <p:nvPr/>
            </p:nvCxnSpPr>
            <p:spPr>
              <a:xfrm rot="8100000">
                <a:off x="6009179" y="2412287"/>
                <a:ext cx="154875" cy="0"/>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77">
                <a:extLst>
                  <a:ext uri="{FF2B5EF4-FFF2-40B4-BE49-F238E27FC236}">
                    <a16:creationId xmlns:a16="http://schemas.microsoft.com/office/drawing/2014/main" id="{A7CBFDD4-A5B3-AC09-015E-3E2163BE1029}"/>
                  </a:ext>
                </a:extLst>
              </p:cNvPr>
              <p:cNvCxnSpPr>
                <a:cxnSpLocks/>
              </p:cNvCxnSpPr>
              <p:nvPr/>
            </p:nvCxnSpPr>
            <p:spPr>
              <a:xfrm rot="8100000" flipH="1">
                <a:off x="5993654" y="2335817"/>
                <a:ext cx="0" cy="154874"/>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grpSp>
        <p:nvGrpSpPr>
          <p:cNvPr id="56" name="Group 83">
            <a:extLst>
              <a:ext uri="{FF2B5EF4-FFF2-40B4-BE49-F238E27FC236}">
                <a16:creationId xmlns:a16="http://schemas.microsoft.com/office/drawing/2014/main" id="{5002340B-A6A2-F3CF-77B1-B49F3C25A7FC}"/>
              </a:ext>
            </a:extLst>
          </p:cNvPr>
          <p:cNvGrpSpPr/>
          <p:nvPr/>
        </p:nvGrpSpPr>
        <p:grpSpPr>
          <a:xfrm>
            <a:off x="5881041" y="4378130"/>
            <a:ext cx="170400" cy="154874"/>
            <a:chOff x="5993654" y="3593341"/>
            <a:chExt cx="170400" cy="154874"/>
          </a:xfrm>
        </p:grpSpPr>
        <p:cxnSp>
          <p:nvCxnSpPr>
            <p:cNvPr id="58" name="Straight Connector 78">
              <a:extLst>
                <a:ext uri="{FF2B5EF4-FFF2-40B4-BE49-F238E27FC236}">
                  <a16:creationId xmlns:a16="http://schemas.microsoft.com/office/drawing/2014/main" id="{81FA6494-8094-F028-E290-567B79F13331}"/>
                </a:ext>
              </a:extLst>
            </p:cNvPr>
            <p:cNvCxnSpPr/>
            <p:nvPr/>
          </p:nvCxnSpPr>
          <p:spPr>
            <a:xfrm rot="8100000">
              <a:off x="6009179" y="3669811"/>
              <a:ext cx="154875" cy="0"/>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79">
              <a:extLst>
                <a:ext uri="{FF2B5EF4-FFF2-40B4-BE49-F238E27FC236}">
                  <a16:creationId xmlns:a16="http://schemas.microsoft.com/office/drawing/2014/main" id="{5DC830F8-4E48-A0E2-87C3-54CC0A08FC17}"/>
                </a:ext>
              </a:extLst>
            </p:cNvPr>
            <p:cNvCxnSpPr/>
            <p:nvPr/>
          </p:nvCxnSpPr>
          <p:spPr>
            <a:xfrm rot="8100000" flipH="1">
              <a:off x="5993654" y="3593341"/>
              <a:ext cx="0" cy="154874"/>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pic>
        <p:nvPicPr>
          <p:cNvPr id="61" name="Graphic 60" descr="Mathematics with solid fill">
            <a:extLst>
              <a:ext uri="{FF2B5EF4-FFF2-40B4-BE49-F238E27FC236}">
                <a16:creationId xmlns:a16="http://schemas.microsoft.com/office/drawing/2014/main" id="{D80392AE-7A89-6F96-2BD6-4645F4A0B65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605301" y="3544366"/>
            <a:ext cx="594785" cy="594785"/>
          </a:xfrm>
          <a:prstGeom prst="rect">
            <a:avLst/>
          </a:prstGeom>
        </p:spPr>
      </p:pic>
      <p:sp>
        <p:nvSpPr>
          <p:cNvPr id="62" name="išľíďè">
            <a:extLst>
              <a:ext uri="{FF2B5EF4-FFF2-40B4-BE49-F238E27FC236}">
                <a16:creationId xmlns:a16="http://schemas.microsoft.com/office/drawing/2014/main" id="{B0073808-D81C-5AB5-BCC4-524F19E5EBCE}"/>
              </a:ext>
            </a:extLst>
          </p:cNvPr>
          <p:cNvSpPr/>
          <p:nvPr/>
        </p:nvSpPr>
        <p:spPr bwMode="auto">
          <a:xfrm>
            <a:off x="6644232" y="5032137"/>
            <a:ext cx="3026143"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0" marR="0" lvl="0" indent="0" defTabSz="913765" rtl="0" eaLnBrk="1" fontAlgn="auto" latinLnBrk="0" hangingPunct="1">
              <a:lnSpc>
                <a:spcPct val="100000"/>
              </a:lnSpc>
              <a:spcBef>
                <a:spcPct val="0"/>
              </a:spcBef>
              <a:spcAft>
                <a:spcPct val="0"/>
              </a:spcAft>
              <a:buClrTx/>
              <a:buSzTx/>
              <a:buFontTx/>
              <a:buNone/>
              <a:defRPr/>
            </a:pPr>
            <a:r>
              <a:rPr lang="en-US" altLang="vi-VN" sz="1200" dirty="0" err="1">
                <a:solidFill>
                  <a:schemeClr val="bg2">
                    <a:lumMod val="10000"/>
                  </a:schemeClr>
                </a:solidFill>
                <a:latin typeface="Noto Sans"/>
                <a:ea typeface="Noto Sans"/>
              </a:rPr>
              <a:t>Tính</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toán</a:t>
            </a:r>
            <a:r>
              <a:rPr lang="en-US" altLang="vi-VN" sz="1200" dirty="0">
                <a:solidFill>
                  <a:schemeClr val="bg2">
                    <a:lumMod val="10000"/>
                  </a:schemeClr>
                </a:solidFill>
                <a:latin typeface="Noto Sans"/>
                <a:ea typeface="Noto Sans"/>
              </a:rPr>
              <a:t> </a:t>
            </a:r>
            <a:r>
              <a:rPr lang="en-US" altLang="vi-VN" sz="1200" i="1" dirty="0">
                <a:solidFill>
                  <a:schemeClr val="bg2">
                    <a:lumMod val="10000"/>
                  </a:schemeClr>
                </a:solidFill>
                <a:latin typeface="Noto Sans"/>
                <a:ea typeface="Noto Sans"/>
              </a:rPr>
              <a:t>P(C) </a:t>
            </a:r>
            <a:r>
              <a:rPr lang="en-US" altLang="vi-VN" sz="1200" dirty="0" err="1">
                <a:solidFill>
                  <a:schemeClr val="bg2">
                    <a:lumMod val="10000"/>
                  </a:schemeClr>
                </a:solidFill>
                <a:latin typeface="Noto Sans"/>
                <a:ea typeface="Noto Sans"/>
              </a:rPr>
              <a:t>và</a:t>
            </a:r>
            <a:r>
              <a:rPr lang="en-US" altLang="vi-VN" sz="1200" dirty="0">
                <a:solidFill>
                  <a:schemeClr val="bg2">
                    <a:lumMod val="10000"/>
                  </a:schemeClr>
                </a:solidFill>
                <a:latin typeface="Noto Sans"/>
                <a:ea typeface="Noto Sans"/>
              </a:rPr>
              <a:t> </a:t>
            </a:r>
            <a:r>
              <a:rPr lang="en-US" altLang="vi-VN" sz="1200" i="1" dirty="0">
                <a:solidFill>
                  <a:schemeClr val="bg2">
                    <a:lumMod val="10000"/>
                  </a:schemeClr>
                </a:solidFill>
                <a:latin typeface="Noto Sans"/>
                <a:ea typeface="Noto Sans"/>
              </a:rPr>
              <a:t>P(X|C)</a:t>
            </a:r>
            <a:endParaRPr kumimoji="0" lang="vi-VN" altLang="vi-VN" sz="1200" b="0" i="1"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63" name="iSlíďè">
            <a:extLst>
              <a:ext uri="{FF2B5EF4-FFF2-40B4-BE49-F238E27FC236}">
                <a16:creationId xmlns:a16="http://schemas.microsoft.com/office/drawing/2014/main" id="{C89F5DFA-50FD-0C86-DBC0-D83AC18845C4}"/>
              </a:ext>
            </a:extLst>
          </p:cNvPr>
          <p:cNvSpPr txBox="1"/>
          <p:nvPr/>
        </p:nvSpPr>
        <p:spPr bwMode="auto">
          <a:xfrm>
            <a:off x="6644232" y="4704766"/>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1500" b="1" i="0" u="none" strike="noStrike" kern="1200" cap="none" spc="0" normalizeH="0" baseline="0" noProof="0" dirty="0" err="1">
                <a:ln>
                  <a:noFill/>
                </a:ln>
                <a:solidFill>
                  <a:schemeClr val="bg2">
                    <a:lumMod val="10000"/>
                  </a:schemeClr>
                </a:solidFill>
                <a:effectLst/>
                <a:uLnTx/>
                <a:uFillTx/>
                <a:latin typeface="Noto Sans"/>
                <a:ea typeface="Noto Sans"/>
              </a:rPr>
              <a:t>Huấn</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luyện</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mô</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hình</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endParaRPr kumimoji="0" lang="vi-VN" altLang="vi-VN" sz="1500" b="1" i="0" u="none" strike="noStrike" kern="1200" cap="none" spc="0" normalizeH="0" baseline="0" noProof="0" dirty="0">
              <a:ln>
                <a:noFill/>
              </a:ln>
              <a:solidFill>
                <a:schemeClr val="bg2">
                  <a:lumMod val="10000"/>
                </a:schemeClr>
              </a:solidFill>
              <a:effectLst/>
              <a:uLnTx/>
              <a:uFillTx/>
              <a:latin typeface="Noto Sans"/>
              <a:ea typeface="Noto Sans"/>
            </a:endParaRPr>
          </a:p>
        </p:txBody>
      </p:sp>
      <p:pic>
        <p:nvPicPr>
          <p:cNvPr id="65" name="Graphic 64" descr="Cmd Terminal with solid fill">
            <a:extLst>
              <a:ext uri="{FF2B5EF4-FFF2-40B4-BE49-F238E27FC236}">
                <a16:creationId xmlns:a16="http://schemas.microsoft.com/office/drawing/2014/main" id="{8F09C289-3C53-0F5A-A4DA-A93173B785BE}"/>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638686" y="4697090"/>
            <a:ext cx="581745" cy="581745"/>
          </a:xfrm>
          <a:prstGeom prst="rect">
            <a:avLst/>
          </a:prstGeom>
        </p:spPr>
      </p:pic>
      <p:sp>
        <p:nvSpPr>
          <p:cNvPr id="67" name="Oval 1">
            <a:extLst>
              <a:ext uri="{FF2B5EF4-FFF2-40B4-BE49-F238E27FC236}">
                <a16:creationId xmlns:a16="http://schemas.microsoft.com/office/drawing/2014/main" id="{23E9771F-5F2D-21C0-93A7-C54BA1A6F81F}"/>
              </a:ext>
            </a:extLst>
          </p:cNvPr>
          <p:cNvSpPr/>
          <p:nvPr/>
        </p:nvSpPr>
        <p:spPr>
          <a:xfrm>
            <a:off x="5492214" y="5805121"/>
            <a:ext cx="862800" cy="862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pic>
        <p:nvPicPr>
          <p:cNvPr id="73" name="Graphic 72" descr="Future with solid fill">
            <a:extLst>
              <a:ext uri="{FF2B5EF4-FFF2-40B4-BE49-F238E27FC236}">
                <a16:creationId xmlns:a16="http://schemas.microsoft.com/office/drawing/2014/main" id="{19EE4A2F-8F93-66FA-CB68-C34BC7447D1B}"/>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549554" y="5868517"/>
            <a:ext cx="745119" cy="745119"/>
          </a:xfrm>
          <a:prstGeom prst="rect">
            <a:avLst/>
          </a:prstGeom>
        </p:spPr>
      </p:pic>
      <p:sp>
        <p:nvSpPr>
          <p:cNvPr id="74" name="išľíďè">
            <a:extLst>
              <a:ext uri="{FF2B5EF4-FFF2-40B4-BE49-F238E27FC236}">
                <a16:creationId xmlns:a16="http://schemas.microsoft.com/office/drawing/2014/main" id="{E0FA2BA7-0055-E158-57A6-4D5A11071A17}"/>
              </a:ext>
            </a:extLst>
          </p:cNvPr>
          <p:cNvSpPr/>
          <p:nvPr/>
        </p:nvSpPr>
        <p:spPr bwMode="auto">
          <a:xfrm>
            <a:off x="2358180" y="6001349"/>
            <a:ext cx="3026143"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defTabSz="913765" rtl="0" eaLnBrk="1" fontAlgn="auto" latinLnBrk="0" hangingPunct="1">
              <a:lnSpc>
                <a:spcPct val="100000"/>
              </a:lnSpc>
              <a:spcBef>
                <a:spcPct val="0"/>
              </a:spcBef>
              <a:spcAft>
                <a:spcPct val="0"/>
              </a:spcAft>
              <a:buClrTx/>
              <a:buSzTx/>
              <a:buFontTx/>
              <a:buNone/>
              <a:defRPr/>
            </a:pPr>
            <a:r>
              <a:rPr lang="en-US" altLang="vi-VN" sz="1200" dirty="0" err="1">
                <a:solidFill>
                  <a:schemeClr val="bg2">
                    <a:lumMod val="10000"/>
                  </a:schemeClr>
                </a:solidFill>
                <a:latin typeface="Noto Sans"/>
                <a:ea typeface="Noto Sans"/>
              </a:rPr>
              <a:t>Đối</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với</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một</a:t>
            </a:r>
            <a:r>
              <a:rPr lang="en-US" altLang="vi-VN" sz="1200" dirty="0">
                <a:solidFill>
                  <a:schemeClr val="bg2">
                    <a:lumMod val="10000"/>
                  </a:schemeClr>
                </a:solidFill>
                <a:latin typeface="Noto Sans"/>
                <a:ea typeface="Noto Sans"/>
              </a:rPr>
              <a:t> tweet </a:t>
            </a:r>
            <a:r>
              <a:rPr lang="en-US" altLang="vi-VN" sz="1200" dirty="0" err="1">
                <a:solidFill>
                  <a:schemeClr val="bg2">
                    <a:lumMod val="10000"/>
                  </a:schemeClr>
                </a:solidFill>
                <a:latin typeface="Noto Sans"/>
                <a:ea typeface="Noto Sans"/>
              </a:rPr>
              <a:t>mới</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tính</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xác</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suất</a:t>
            </a:r>
            <a:r>
              <a:rPr lang="en-US" altLang="vi-VN" sz="1200" dirty="0">
                <a:solidFill>
                  <a:schemeClr val="bg2">
                    <a:lumMod val="10000"/>
                  </a:schemeClr>
                </a:solidFill>
                <a:latin typeface="Noto Sans"/>
                <a:ea typeface="Noto Sans"/>
              </a:rPr>
              <a:t> P(C|X) </a:t>
            </a:r>
            <a:r>
              <a:rPr lang="en-US" altLang="vi-VN" sz="1200" dirty="0" err="1">
                <a:solidFill>
                  <a:schemeClr val="bg2">
                    <a:lumMod val="10000"/>
                  </a:schemeClr>
                </a:solidFill>
                <a:latin typeface="Noto Sans"/>
                <a:ea typeface="Noto Sans"/>
              </a:rPr>
              <a:t>cho</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từng</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lớp</a:t>
            </a:r>
            <a:r>
              <a:rPr lang="en-US" altLang="vi-VN" sz="1200" dirty="0">
                <a:solidFill>
                  <a:schemeClr val="bg2">
                    <a:lumMod val="10000"/>
                  </a:schemeClr>
                </a:solidFill>
                <a:latin typeface="Noto Sans"/>
                <a:ea typeface="Noto Sans"/>
              </a:rPr>
              <a:t> C </a:t>
            </a:r>
            <a:r>
              <a:rPr lang="en-US" altLang="vi-VN" sz="1200" dirty="0" err="1">
                <a:solidFill>
                  <a:schemeClr val="bg2">
                    <a:lumMod val="10000"/>
                  </a:schemeClr>
                </a:solidFill>
                <a:latin typeface="Noto Sans"/>
                <a:ea typeface="Noto Sans"/>
              </a:rPr>
              <a:t>và</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chọn</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lớp</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có</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xác</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suất</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cao</a:t>
            </a:r>
            <a:r>
              <a:rPr lang="en-US" altLang="vi-VN" sz="1200" dirty="0">
                <a:solidFill>
                  <a:schemeClr val="bg2">
                    <a:lumMod val="10000"/>
                  </a:schemeClr>
                </a:solidFill>
                <a:latin typeface="Noto Sans"/>
                <a:ea typeface="Noto Sans"/>
              </a:rPr>
              <a:t> </a:t>
            </a:r>
            <a:r>
              <a:rPr lang="en-US" altLang="vi-VN" sz="1200" dirty="0" err="1">
                <a:solidFill>
                  <a:schemeClr val="bg2">
                    <a:lumMod val="10000"/>
                  </a:schemeClr>
                </a:solidFill>
                <a:latin typeface="Noto Sans"/>
                <a:ea typeface="Noto Sans"/>
              </a:rPr>
              <a:t>nhất</a:t>
            </a:r>
            <a:r>
              <a:rPr lang="en-US" altLang="vi-VN" sz="1200" dirty="0">
                <a:solidFill>
                  <a:schemeClr val="bg2">
                    <a:lumMod val="10000"/>
                  </a:schemeClr>
                </a:solidFill>
                <a:latin typeface="Noto Sans"/>
                <a:ea typeface="Noto Sans"/>
              </a:rPr>
              <a:t> </a:t>
            </a:r>
            <a:endParaRPr kumimoji="0" lang="vi-VN" altLang="vi-VN" sz="1200" b="0"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75" name="iSlíďè">
            <a:extLst>
              <a:ext uri="{FF2B5EF4-FFF2-40B4-BE49-F238E27FC236}">
                <a16:creationId xmlns:a16="http://schemas.microsoft.com/office/drawing/2014/main" id="{FD00025A-5253-7B0E-5889-EAE10A280E3C}"/>
              </a:ext>
            </a:extLst>
          </p:cNvPr>
          <p:cNvSpPr txBox="1"/>
          <p:nvPr/>
        </p:nvSpPr>
        <p:spPr bwMode="auto">
          <a:xfrm>
            <a:off x="2358180" y="5673978"/>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1500" b="1" i="0" u="none" strike="noStrike" kern="1200" cap="none" spc="0" normalizeH="0" baseline="0" noProof="0" dirty="0" err="1">
                <a:ln>
                  <a:noFill/>
                </a:ln>
                <a:solidFill>
                  <a:schemeClr val="bg2">
                    <a:lumMod val="10000"/>
                  </a:schemeClr>
                </a:solidFill>
                <a:effectLst/>
                <a:uLnTx/>
                <a:uFillTx/>
                <a:latin typeface="Noto Sans"/>
                <a:ea typeface="Noto Sans"/>
              </a:rPr>
              <a:t>Dự</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r>
              <a:rPr kumimoji="0" lang="en-US" altLang="vi-VN" sz="1500" b="1" i="0" u="none" strike="noStrike" kern="1200" cap="none" spc="0" normalizeH="0" noProof="0" dirty="0" err="1">
                <a:ln>
                  <a:noFill/>
                </a:ln>
                <a:solidFill>
                  <a:schemeClr val="bg2">
                    <a:lumMod val="10000"/>
                  </a:schemeClr>
                </a:solidFill>
                <a:effectLst/>
                <a:uLnTx/>
                <a:uFillTx/>
                <a:latin typeface="Noto Sans"/>
                <a:ea typeface="Noto Sans"/>
              </a:rPr>
              <a:t>đoán</a:t>
            </a:r>
            <a:r>
              <a:rPr kumimoji="0" lang="en-US" altLang="vi-VN" sz="1500" b="1" i="0" u="none" strike="noStrike" kern="1200" cap="none" spc="0" normalizeH="0" noProof="0" dirty="0">
                <a:ln>
                  <a:noFill/>
                </a:ln>
                <a:solidFill>
                  <a:schemeClr val="bg2">
                    <a:lumMod val="10000"/>
                  </a:schemeClr>
                </a:solidFill>
                <a:effectLst/>
                <a:uLnTx/>
                <a:uFillTx/>
                <a:latin typeface="Noto Sans"/>
                <a:ea typeface="Noto Sans"/>
              </a:rPr>
              <a:t> </a:t>
            </a:r>
            <a:endParaRPr kumimoji="0" lang="vi-VN" altLang="vi-VN" sz="1500" b="1" i="0" u="none" strike="noStrike" kern="1200" cap="none" spc="0" normalizeH="0" baseline="0" noProof="0" dirty="0">
              <a:ln>
                <a:noFill/>
              </a:ln>
              <a:solidFill>
                <a:schemeClr val="bg2">
                  <a:lumMod val="10000"/>
                </a:schemeClr>
              </a:solidFill>
              <a:effectLst/>
              <a:uLnTx/>
              <a:uFillTx/>
              <a:latin typeface="Noto Sans"/>
              <a:ea typeface="Noto Sans"/>
            </a:endParaRPr>
          </a:p>
        </p:txBody>
      </p:sp>
    </p:spTree>
    <p:extLst>
      <p:ext uri="{BB962C8B-B14F-4D97-AF65-F5344CB8AC3E}">
        <p14:creationId xmlns:p14="http://schemas.microsoft.com/office/powerpoint/2010/main" val="2456823607"/>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a:extLst>
              <a:ext uri="{FF2B5EF4-FFF2-40B4-BE49-F238E27FC236}">
                <a16:creationId xmlns:a16="http://schemas.microsoft.com/office/drawing/2014/main" id="{76C4BCEA-2CB8-4F90-B180-A225952C8160}"/>
              </a:ext>
            </a:extLst>
          </p:cNvPr>
          <p:cNvGrpSpPr/>
          <p:nvPr/>
        </p:nvGrpSpPr>
        <p:grpSpPr>
          <a:xfrm>
            <a:off x="2014266" y="1747438"/>
            <a:ext cx="1702793" cy="4094812"/>
            <a:chOff x="1362224" y="1837102"/>
            <a:chExt cx="1703319" cy="4095522"/>
          </a:xfrm>
        </p:grpSpPr>
        <p:sp>
          <p:nvSpPr>
            <p:cNvPr id="22" name="Freeform 7">
              <a:extLst>
                <a:ext uri="{FF2B5EF4-FFF2-40B4-BE49-F238E27FC236}">
                  <a16:creationId xmlns:a16="http://schemas.microsoft.com/office/drawing/2014/main" id="{0EEEB694-0A89-4DF2-8C2C-0C2A6C89CA40}"/>
                </a:ext>
              </a:extLst>
            </p:cNvPr>
            <p:cNvSpPr/>
            <p:nvPr/>
          </p:nvSpPr>
          <p:spPr>
            <a:xfrm>
              <a:off x="1410447" y="3177519"/>
              <a:ext cx="701664" cy="1069180"/>
            </a:xfrm>
            <a:custGeom>
              <a:avLst/>
              <a:gdLst>
                <a:gd name="connsiteX0" fmla="*/ 478620 w 698455"/>
                <a:gd name="connsiteY0" fmla="*/ 1068388 h 1069180"/>
                <a:gd name="connsiteX1" fmla="*/ 0 w 698455"/>
                <a:gd name="connsiteY1" fmla="*/ 0 h 1069180"/>
                <a:gd name="connsiteX2" fmla="*/ 438911 w 698455"/>
                <a:gd name="connsiteY2" fmla="*/ 7937 h 1069180"/>
                <a:gd name="connsiteX3" fmla="*/ 698455 w 698455"/>
                <a:gd name="connsiteY3" fmla="*/ 1069180 h 1069180"/>
                <a:gd name="connsiteX4" fmla="*/ 478620 w 698455"/>
                <a:gd name="connsiteY4" fmla="*/ 1068388 h 1069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455" h="1069180">
                  <a:moveTo>
                    <a:pt x="478620" y="1068388"/>
                  </a:moveTo>
                  <a:lnTo>
                    <a:pt x="0" y="0"/>
                  </a:lnTo>
                  <a:lnTo>
                    <a:pt x="438911" y="7937"/>
                  </a:lnTo>
                  <a:lnTo>
                    <a:pt x="698455" y="1069180"/>
                  </a:lnTo>
                  <a:lnTo>
                    <a:pt x="478620" y="106838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23" name="Freeform 8">
              <a:extLst>
                <a:ext uri="{FF2B5EF4-FFF2-40B4-BE49-F238E27FC236}">
                  <a16:creationId xmlns:a16="http://schemas.microsoft.com/office/drawing/2014/main" id="{C87E8A6D-4817-46EE-A310-834984C4FA0D}"/>
                </a:ext>
              </a:extLst>
            </p:cNvPr>
            <p:cNvSpPr/>
            <p:nvPr/>
          </p:nvSpPr>
          <p:spPr>
            <a:xfrm>
              <a:off x="1998604" y="3179899"/>
              <a:ext cx="434975" cy="1085524"/>
            </a:xfrm>
            <a:custGeom>
              <a:avLst/>
              <a:gdLst>
                <a:gd name="connsiteX0" fmla="*/ 112713 w 434975"/>
                <a:gd name="connsiteY0" fmla="*/ 1069000 h 1069000"/>
                <a:gd name="connsiteX1" fmla="*/ 0 w 434975"/>
                <a:gd name="connsiteY1" fmla="*/ 0 h 1069000"/>
                <a:gd name="connsiteX2" fmla="*/ 434975 w 434975"/>
                <a:gd name="connsiteY2" fmla="*/ 3175 h 1069000"/>
                <a:gd name="connsiteX3" fmla="*/ 326232 w 434975"/>
                <a:gd name="connsiteY3" fmla="*/ 1065969 h 1069000"/>
                <a:gd name="connsiteX4" fmla="*/ 112713 w 434975"/>
                <a:gd name="connsiteY4" fmla="*/ 1069000 h 1069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975" h="1069000">
                  <a:moveTo>
                    <a:pt x="112713" y="1069000"/>
                  </a:moveTo>
                  <a:lnTo>
                    <a:pt x="0" y="0"/>
                  </a:lnTo>
                  <a:lnTo>
                    <a:pt x="434975" y="3175"/>
                  </a:lnTo>
                  <a:lnTo>
                    <a:pt x="326232" y="1065969"/>
                  </a:lnTo>
                  <a:lnTo>
                    <a:pt x="112713" y="1069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24" name="Freeform 9">
              <a:extLst>
                <a:ext uri="{FF2B5EF4-FFF2-40B4-BE49-F238E27FC236}">
                  <a16:creationId xmlns:a16="http://schemas.microsoft.com/office/drawing/2014/main" id="{FB1E55F1-B1FF-4249-A88E-F6B8F2B50777}"/>
                </a:ext>
              </a:extLst>
            </p:cNvPr>
            <p:cNvSpPr/>
            <p:nvPr/>
          </p:nvSpPr>
          <p:spPr>
            <a:xfrm>
              <a:off x="2327217" y="3183076"/>
              <a:ext cx="692944" cy="1061581"/>
            </a:xfrm>
            <a:custGeom>
              <a:avLst/>
              <a:gdLst>
                <a:gd name="connsiteX0" fmla="*/ 0 w 692944"/>
                <a:gd name="connsiteY0" fmla="*/ 1038633 h 1038839"/>
                <a:gd name="connsiteX1" fmla="*/ 257175 w 692944"/>
                <a:gd name="connsiteY1" fmla="*/ 0 h 1038839"/>
                <a:gd name="connsiteX2" fmla="*/ 692944 w 692944"/>
                <a:gd name="connsiteY2" fmla="*/ 2331 h 1038839"/>
                <a:gd name="connsiteX3" fmla="*/ 220661 w 692944"/>
                <a:gd name="connsiteY3" fmla="*/ 1038839 h 1038839"/>
                <a:gd name="connsiteX4" fmla="*/ 0 w 692944"/>
                <a:gd name="connsiteY4" fmla="*/ 1038633 h 1038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944" h="1038839">
                  <a:moveTo>
                    <a:pt x="0" y="1038633"/>
                  </a:moveTo>
                  <a:lnTo>
                    <a:pt x="257175" y="0"/>
                  </a:lnTo>
                  <a:lnTo>
                    <a:pt x="692944" y="2331"/>
                  </a:lnTo>
                  <a:lnTo>
                    <a:pt x="220661" y="1038839"/>
                  </a:lnTo>
                  <a:lnTo>
                    <a:pt x="0" y="1038633"/>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25" name="Isosceles Triangle 10">
              <a:extLst>
                <a:ext uri="{FF2B5EF4-FFF2-40B4-BE49-F238E27FC236}">
                  <a16:creationId xmlns:a16="http://schemas.microsoft.com/office/drawing/2014/main" id="{BEB4A1BB-0CF7-472E-A8FB-DB28E0A75601}"/>
                </a:ext>
              </a:extLst>
            </p:cNvPr>
            <p:cNvSpPr/>
            <p:nvPr/>
          </p:nvSpPr>
          <p:spPr>
            <a:xfrm flipV="1">
              <a:off x="1889202" y="5078275"/>
              <a:ext cx="658368" cy="854349"/>
            </a:xfrm>
            <a:prstGeom prst="triangle">
              <a:avLst/>
            </a:prstGeom>
            <a:solidFill>
              <a:srgbClr val="D3AB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26" name="Isosceles Triangle 11">
              <a:extLst>
                <a:ext uri="{FF2B5EF4-FFF2-40B4-BE49-F238E27FC236}">
                  <a16:creationId xmlns:a16="http://schemas.microsoft.com/office/drawing/2014/main" id="{95EFF7E7-EB13-46D6-B168-F3D4ECE32286}"/>
                </a:ext>
              </a:extLst>
            </p:cNvPr>
            <p:cNvSpPr/>
            <p:nvPr/>
          </p:nvSpPr>
          <p:spPr>
            <a:xfrm flipV="1">
              <a:off x="2089565" y="5588128"/>
              <a:ext cx="265471" cy="34449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27" name="Rectangle 12">
              <a:extLst>
                <a:ext uri="{FF2B5EF4-FFF2-40B4-BE49-F238E27FC236}">
                  <a16:creationId xmlns:a16="http://schemas.microsoft.com/office/drawing/2014/main" id="{1A4E4E58-5797-4AA4-BE9F-0D5A06091D60}"/>
                </a:ext>
              </a:extLst>
            </p:cNvPr>
            <p:cNvSpPr/>
            <p:nvPr/>
          </p:nvSpPr>
          <p:spPr>
            <a:xfrm>
              <a:off x="1889201" y="4242050"/>
              <a:ext cx="219456" cy="8229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28" name="Rectangle 13">
              <a:extLst>
                <a:ext uri="{FF2B5EF4-FFF2-40B4-BE49-F238E27FC236}">
                  <a16:creationId xmlns:a16="http://schemas.microsoft.com/office/drawing/2014/main" id="{65DD6936-2CA6-4E72-ABA3-2DB5CAD3433D}"/>
                </a:ext>
              </a:extLst>
            </p:cNvPr>
            <p:cNvSpPr/>
            <p:nvPr/>
          </p:nvSpPr>
          <p:spPr>
            <a:xfrm>
              <a:off x="2108657" y="4242052"/>
              <a:ext cx="219456"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29" name="Rectangle 14">
              <a:extLst>
                <a:ext uri="{FF2B5EF4-FFF2-40B4-BE49-F238E27FC236}">
                  <a16:creationId xmlns:a16="http://schemas.microsoft.com/office/drawing/2014/main" id="{4C8E69CC-35F4-4BD3-9FF3-044BCE732992}"/>
                </a:ext>
              </a:extLst>
            </p:cNvPr>
            <p:cNvSpPr/>
            <p:nvPr/>
          </p:nvSpPr>
          <p:spPr>
            <a:xfrm>
              <a:off x="2328113" y="4242051"/>
              <a:ext cx="219456"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30" name="Rectangle 15">
              <a:extLst>
                <a:ext uri="{FF2B5EF4-FFF2-40B4-BE49-F238E27FC236}">
                  <a16:creationId xmlns:a16="http://schemas.microsoft.com/office/drawing/2014/main" id="{7770476A-D073-43BE-B9C9-32AEC9A1DADF}"/>
                </a:ext>
              </a:extLst>
            </p:cNvPr>
            <p:cNvSpPr/>
            <p:nvPr/>
          </p:nvSpPr>
          <p:spPr>
            <a:xfrm>
              <a:off x="1412827" y="2224936"/>
              <a:ext cx="439260" cy="96218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31" name="Rectangle 16">
              <a:extLst>
                <a:ext uri="{FF2B5EF4-FFF2-40B4-BE49-F238E27FC236}">
                  <a16:creationId xmlns:a16="http://schemas.microsoft.com/office/drawing/2014/main" id="{FB115C6F-99F0-4E49-B85A-B3150CD720F0}"/>
                </a:ext>
              </a:extLst>
            </p:cNvPr>
            <p:cNvSpPr/>
            <p:nvPr/>
          </p:nvSpPr>
          <p:spPr>
            <a:xfrm>
              <a:off x="1997695" y="2224936"/>
              <a:ext cx="439260" cy="9621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32" name="Rectangle 17">
              <a:extLst>
                <a:ext uri="{FF2B5EF4-FFF2-40B4-BE49-F238E27FC236}">
                  <a16:creationId xmlns:a16="http://schemas.microsoft.com/office/drawing/2014/main" id="{296B4C1C-7BB0-4E65-BDD1-9B2DC0026FD4}"/>
                </a:ext>
              </a:extLst>
            </p:cNvPr>
            <p:cNvSpPr/>
            <p:nvPr/>
          </p:nvSpPr>
          <p:spPr>
            <a:xfrm>
              <a:off x="2582563" y="2224936"/>
              <a:ext cx="439260" cy="96218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33" name="Oval 18">
              <a:extLst>
                <a:ext uri="{FF2B5EF4-FFF2-40B4-BE49-F238E27FC236}">
                  <a16:creationId xmlns:a16="http://schemas.microsoft.com/office/drawing/2014/main" id="{BB40273A-47DE-4545-A275-D62A44FF73A4}"/>
                </a:ext>
              </a:extLst>
            </p:cNvPr>
            <p:cNvSpPr/>
            <p:nvPr/>
          </p:nvSpPr>
          <p:spPr>
            <a:xfrm>
              <a:off x="1885746" y="4947164"/>
              <a:ext cx="220736" cy="2229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34" name="Oval 19">
              <a:extLst>
                <a:ext uri="{FF2B5EF4-FFF2-40B4-BE49-F238E27FC236}">
                  <a16:creationId xmlns:a16="http://schemas.microsoft.com/office/drawing/2014/main" id="{6FA22199-75DC-4B08-895E-0FDA6B0E8807}"/>
                </a:ext>
              </a:extLst>
            </p:cNvPr>
            <p:cNvSpPr/>
            <p:nvPr/>
          </p:nvSpPr>
          <p:spPr>
            <a:xfrm>
              <a:off x="2108717" y="4947164"/>
              <a:ext cx="220291" cy="2229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35" name="Oval 20">
              <a:extLst>
                <a:ext uri="{FF2B5EF4-FFF2-40B4-BE49-F238E27FC236}">
                  <a16:creationId xmlns:a16="http://schemas.microsoft.com/office/drawing/2014/main" id="{38E482BC-9B7E-4D1F-B2D5-192D17AD8B7C}"/>
                </a:ext>
              </a:extLst>
            </p:cNvPr>
            <p:cNvSpPr/>
            <p:nvPr/>
          </p:nvSpPr>
          <p:spPr>
            <a:xfrm>
              <a:off x="2329008" y="4947164"/>
              <a:ext cx="222017" cy="22291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latin typeface="Arial" panose="020B0604020202020204" pitchFamily="34" charset="0"/>
                <a:ea typeface="微软雅黑" panose="020B0503020204020204" pitchFamily="34" charset="-122"/>
                <a:sym typeface="Arial" panose="020B0604020202020204" pitchFamily="34" charset="0"/>
              </a:endParaRPr>
            </a:p>
          </p:txBody>
        </p:sp>
        <p:sp>
          <p:nvSpPr>
            <p:cNvPr id="36" name="Oval 21">
              <a:extLst>
                <a:ext uri="{FF2B5EF4-FFF2-40B4-BE49-F238E27FC236}">
                  <a16:creationId xmlns:a16="http://schemas.microsoft.com/office/drawing/2014/main" id="{AD2E5FEF-C156-44C0-B516-2D769DDCC85F}"/>
                </a:ext>
              </a:extLst>
            </p:cNvPr>
            <p:cNvSpPr/>
            <p:nvPr/>
          </p:nvSpPr>
          <p:spPr>
            <a:xfrm>
              <a:off x="2538842" y="1837102"/>
              <a:ext cx="526701" cy="526701"/>
            </a:xfrm>
            <a:prstGeom prst="ellipse">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5000" lnSpcReduction="10000"/>
            </a:bodyPr>
            <a:lstStyle/>
            <a:p>
              <a:pPr algn="ctr"/>
              <a:r>
                <a:rPr lang="vi-VN" altLang="vi-VN" sz="1100">
                  <a:solidFill>
                    <a:schemeClr val="bg1"/>
                  </a:solidFill>
                  <a:latin typeface="Noto Sans"/>
                  <a:ea typeface="Noto Sans"/>
                  <a:sym typeface="Arial" panose="020B0604020202020204" pitchFamily="34" charset="0"/>
                </a:rPr>
                <a:t>MỘT</a:t>
              </a:r>
            </a:p>
          </p:txBody>
        </p:sp>
        <p:sp>
          <p:nvSpPr>
            <p:cNvPr id="37" name="Oval 22">
              <a:extLst>
                <a:ext uri="{FF2B5EF4-FFF2-40B4-BE49-F238E27FC236}">
                  <a16:creationId xmlns:a16="http://schemas.microsoft.com/office/drawing/2014/main" id="{AE52AD57-308E-42EB-98C0-BE7018524609}"/>
                </a:ext>
              </a:extLst>
            </p:cNvPr>
            <p:cNvSpPr/>
            <p:nvPr/>
          </p:nvSpPr>
          <p:spPr>
            <a:xfrm>
              <a:off x="1961729" y="1837102"/>
              <a:ext cx="526701" cy="526701"/>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20000"/>
            </a:bodyPr>
            <a:lstStyle/>
            <a:p>
              <a:pPr lvl="0" algn="ctr"/>
              <a:r>
                <a:rPr lang="vi-VN" altLang="vi-VN" sz="2399">
                  <a:solidFill>
                    <a:prstClr val="white"/>
                  </a:solidFill>
                  <a:latin typeface="Noto Sans"/>
                  <a:ea typeface="Noto Sans"/>
                  <a:sym typeface="Arial" panose="020B0604020202020204" pitchFamily="34" charset="0"/>
                </a:rPr>
                <a:t>B</a:t>
              </a:r>
            </a:p>
          </p:txBody>
        </p:sp>
        <p:sp>
          <p:nvSpPr>
            <p:cNvPr id="38" name="Oval 23">
              <a:extLst>
                <a:ext uri="{FF2B5EF4-FFF2-40B4-BE49-F238E27FC236}">
                  <a16:creationId xmlns:a16="http://schemas.microsoft.com/office/drawing/2014/main" id="{4AB68A60-E24B-48A8-B6AD-26E3E7085D8F}"/>
                </a:ext>
              </a:extLst>
            </p:cNvPr>
            <p:cNvSpPr/>
            <p:nvPr/>
          </p:nvSpPr>
          <p:spPr>
            <a:xfrm>
              <a:off x="1362224" y="1837102"/>
              <a:ext cx="526701" cy="526701"/>
            </a:xfrm>
            <a:prstGeom prst="ellips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20000"/>
            </a:bodyPr>
            <a:lstStyle/>
            <a:p>
              <a:pPr lvl="0" algn="ctr"/>
              <a:r>
                <a:rPr lang="vi-VN" altLang="vi-VN" sz="2399">
                  <a:solidFill>
                    <a:prstClr val="white"/>
                  </a:solidFill>
                  <a:latin typeface="Noto Sans"/>
                  <a:ea typeface="Noto Sans"/>
                  <a:sym typeface="Arial" panose="020B0604020202020204" pitchFamily="34" charset="0"/>
                </a:rPr>
                <a:t>C</a:t>
              </a:r>
            </a:p>
          </p:txBody>
        </p:sp>
      </p:grpSp>
      <p:sp>
        <p:nvSpPr>
          <p:cNvPr id="39" name="Oval 25">
            <a:extLst>
              <a:ext uri="{FF2B5EF4-FFF2-40B4-BE49-F238E27FC236}">
                <a16:creationId xmlns:a16="http://schemas.microsoft.com/office/drawing/2014/main" id="{8FFC2A5A-F23C-4F08-AD38-E4661B9882F5}"/>
              </a:ext>
            </a:extLst>
          </p:cNvPr>
          <p:cNvSpPr/>
          <p:nvPr/>
        </p:nvSpPr>
        <p:spPr>
          <a:xfrm>
            <a:off x="4687416" y="2325060"/>
            <a:ext cx="526537" cy="526609"/>
          </a:xfrm>
          <a:prstGeom prst="ellipse">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rtlCol="0" anchor="ctr">
            <a:normAutofit fontScale="95000" lnSpcReduction="10000"/>
          </a:bodyPr>
          <a:lstStyle/>
          <a:p>
            <a:pPr lvl="0" algn="ctr"/>
            <a:r>
              <a:rPr lang="vi-VN" altLang="vi-VN" sz="1100">
                <a:solidFill>
                  <a:prstClr val="white"/>
                </a:solidFill>
                <a:latin typeface="Noto Sans"/>
                <a:ea typeface="Noto Sans"/>
                <a:sym typeface="Arial" panose="020B0604020202020204" pitchFamily="34" charset="0"/>
              </a:rPr>
              <a:t>MỘT</a:t>
            </a:r>
          </a:p>
        </p:txBody>
      </p:sp>
      <p:sp>
        <p:nvSpPr>
          <p:cNvPr id="40" name="Oval 26">
            <a:extLst>
              <a:ext uri="{FF2B5EF4-FFF2-40B4-BE49-F238E27FC236}">
                <a16:creationId xmlns:a16="http://schemas.microsoft.com/office/drawing/2014/main" id="{6F265FA2-2F86-4EFA-89BE-89FB78869039}"/>
              </a:ext>
            </a:extLst>
          </p:cNvPr>
          <p:cNvSpPr/>
          <p:nvPr/>
        </p:nvSpPr>
        <p:spPr>
          <a:xfrm>
            <a:off x="4687413" y="3513045"/>
            <a:ext cx="526537" cy="52660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rtlCol="0" anchor="ctr">
            <a:normAutofit fontScale="92500" lnSpcReduction="20000"/>
          </a:bodyPr>
          <a:lstStyle/>
          <a:p>
            <a:pPr lvl="0" algn="ctr"/>
            <a:r>
              <a:rPr lang="vi-VN" altLang="vi-VN" sz="2399">
                <a:solidFill>
                  <a:prstClr val="white"/>
                </a:solidFill>
                <a:latin typeface="Noto Sans"/>
                <a:ea typeface="Noto Sans"/>
                <a:sym typeface="Arial" panose="020B0604020202020204" pitchFamily="34" charset="0"/>
              </a:rPr>
              <a:t>B</a:t>
            </a:r>
          </a:p>
        </p:txBody>
      </p:sp>
      <p:sp>
        <p:nvSpPr>
          <p:cNvPr id="41" name="Oval 27">
            <a:extLst>
              <a:ext uri="{FF2B5EF4-FFF2-40B4-BE49-F238E27FC236}">
                <a16:creationId xmlns:a16="http://schemas.microsoft.com/office/drawing/2014/main" id="{7C73C483-C9C1-46BA-9F6D-BB4372C0F108}"/>
              </a:ext>
            </a:extLst>
          </p:cNvPr>
          <p:cNvSpPr/>
          <p:nvPr/>
        </p:nvSpPr>
        <p:spPr>
          <a:xfrm>
            <a:off x="4687414" y="4701029"/>
            <a:ext cx="526537" cy="526609"/>
          </a:xfrm>
          <a:prstGeom prst="ellipse">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rtlCol="0" anchor="ctr">
            <a:normAutofit fontScale="92500" lnSpcReduction="20000"/>
          </a:bodyPr>
          <a:lstStyle/>
          <a:p>
            <a:pPr lvl="0" algn="ctr"/>
            <a:r>
              <a:rPr lang="vi-VN" altLang="vi-VN" sz="2399">
                <a:solidFill>
                  <a:prstClr val="white"/>
                </a:solidFill>
                <a:latin typeface="Noto Sans"/>
                <a:ea typeface="Noto Sans"/>
                <a:sym typeface="Arial" panose="020B0604020202020204" pitchFamily="34" charset="0"/>
              </a:rPr>
              <a:t>C</a:t>
            </a:r>
          </a:p>
        </p:txBody>
      </p:sp>
      <p:sp>
        <p:nvSpPr>
          <p:cNvPr id="45" name="išľíďè">
            <a:extLst>
              <a:ext uri="{FF2B5EF4-FFF2-40B4-BE49-F238E27FC236}">
                <a16:creationId xmlns:a16="http://schemas.microsoft.com/office/drawing/2014/main" id="{480C0F5A-5247-4E97-BF79-3F40302982A5}"/>
              </a:ext>
            </a:extLst>
          </p:cNvPr>
          <p:cNvSpPr/>
          <p:nvPr/>
        </p:nvSpPr>
        <p:spPr bwMode="auto">
          <a:xfrm>
            <a:off x="5591759" y="2605531"/>
            <a:ext cx="496131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lvl="0" defTabSz="913765">
              <a:lnSpc>
                <a:spcPct val="100000"/>
              </a:lnSpc>
              <a:spcBef>
                <a:spcPct val="0"/>
              </a:spcBef>
              <a:defRPr/>
            </a:pPr>
            <a:r>
              <a:rPr kumimoji="0" lang="vi-VN" altLang="vi-VN" sz="1200" b="0" i="0" u="none" strike="noStrike" kern="1200" cap="none" spc="0" normalizeH="0" baseline="0" noProof="0">
                <a:ln>
                  <a:noFill/>
                </a:ln>
                <a:solidFill>
                  <a:schemeClr val="bg2">
                    <a:lumMod val="10000"/>
                  </a:schemeClr>
                </a:solidFill>
                <a:effectLst/>
                <a:uLnTx/>
                <a:uFillTx/>
                <a:latin typeface="Noto Sans"/>
                <a:ea typeface="Noto Sans"/>
              </a:rPr>
              <a:t>Slidesdocs.com được tạo ra để giúp cuộc sống của bạn dễ dàng hơn khi tạo bản trình bày, tài liệu và các mẫu văn phòng khác.</a:t>
            </a:r>
            <a:endParaRPr kumimoji="0" lang="zh-CN" altLang="en-US" sz="1200" b="0" i="0" u="none" strike="noStrike" kern="1200" cap="none" spc="0" normalizeH="0" baseline="0" noProof="0">
              <a:ln>
                <a:noFill/>
              </a:ln>
              <a:solidFill>
                <a:schemeClr val="bg2">
                  <a:lumMod val="10000"/>
                </a:schemeClr>
              </a:solidFill>
              <a:effectLst/>
              <a:uLnTx/>
              <a:uFillTx/>
            </a:endParaRPr>
          </a:p>
        </p:txBody>
      </p:sp>
      <p:sp>
        <p:nvSpPr>
          <p:cNvPr id="46" name="iSlíďè">
            <a:extLst>
              <a:ext uri="{FF2B5EF4-FFF2-40B4-BE49-F238E27FC236}">
                <a16:creationId xmlns:a16="http://schemas.microsoft.com/office/drawing/2014/main" id="{C05C31B1-02EA-43FE-94E5-98174E6629C0}"/>
              </a:ext>
            </a:extLst>
          </p:cNvPr>
          <p:cNvSpPr txBox="1"/>
          <p:nvPr/>
        </p:nvSpPr>
        <p:spPr bwMode="auto">
          <a:xfrm>
            <a:off x="5591759" y="2274048"/>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vi-VN" altLang="vi-VN" sz="1500" b="1" i="0" u="none" strike="noStrike" kern="1200" cap="none" spc="0" normalizeH="0" baseline="0" noProof="0">
                <a:ln>
                  <a:noFill/>
                </a:ln>
                <a:solidFill>
                  <a:schemeClr val="bg2">
                    <a:lumMod val="10000"/>
                  </a:schemeClr>
                </a:solidFill>
                <a:effectLst/>
                <a:uLnTx/>
                <a:uFillTx/>
                <a:latin typeface="Noto Sans"/>
                <a:ea typeface="Noto Sans"/>
              </a:rPr>
              <a:t>Đặt trước văn</a:t>
            </a:r>
          </a:p>
        </p:txBody>
      </p:sp>
      <p:sp>
        <p:nvSpPr>
          <p:cNvPr id="47" name="išľíďè">
            <a:extLst>
              <a:ext uri="{FF2B5EF4-FFF2-40B4-BE49-F238E27FC236}">
                <a16:creationId xmlns:a16="http://schemas.microsoft.com/office/drawing/2014/main" id="{BA4C9C0E-92E6-47BE-9352-167B4587A05C}"/>
              </a:ext>
            </a:extLst>
          </p:cNvPr>
          <p:cNvSpPr/>
          <p:nvPr/>
        </p:nvSpPr>
        <p:spPr bwMode="auto">
          <a:xfrm>
            <a:off x="5591759" y="3825986"/>
            <a:ext cx="496131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lvl="0" defTabSz="913765">
              <a:lnSpc>
                <a:spcPct val="100000"/>
              </a:lnSpc>
              <a:spcBef>
                <a:spcPct val="0"/>
              </a:spcBef>
              <a:defRPr/>
            </a:pPr>
            <a:r>
              <a:rPr kumimoji="0" lang="vi-VN" altLang="vi-VN" sz="1200" b="0" i="0" u="none" strike="noStrike" kern="1200" cap="none" spc="0" normalizeH="0" baseline="0" noProof="0">
                <a:ln>
                  <a:noFill/>
                </a:ln>
                <a:solidFill>
                  <a:schemeClr val="bg2">
                    <a:lumMod val="10000"/>
                  </a:schemeClr>
                </a:solidFill>
                <a:effectLst/>
                <a:uLnTx/>
                <a:uFillTx/>
                <a:latin typeface="Noto Sans"/>
                <a:ea typeface="Noto Sans"/>
              </a:rPr>
              <a:t>Slidesdocs.com được tạo ra để giúp cuộc sống của bạn dễ dàng hơn khi tạo bản trình bày, tài liệu và các mẫu văn phòng khác.</a:t>
            </a:r>
            <a:endParaRPr kumimoji="0" lang="zh-CN" altLang="en-US" sz="1200" b="0" i="0" u="none" strike="noStrike" kern="1200" cap="none" spc="0" normalizeH="0" baseline="0" noProof="0">
              <a:ln>
                <a:noFill/>
              </a:ln>
              <a:solidFill>
                <a:schemeClr val="bg2">
                  <a:lumMod val="10000"/>
                </a:schemeClr>
              </a:solidFill>
              <a:effectLst/>
              <a:uLnTx/>
              <a:uFillTx/>
            </a:endParaRPr>
          </a:p>
        </p:txBody>
      </p:sp>
      <p:sp>
        <p:nvSpPr>
          <p:cNvPr id="48" name="iSlíďè">
            <a:extLst>
              <a:ext uri="{FF2B5EF4-FFF2-40B4-BE49-F238E27FC236}">
                <a16:creationId xmlns:a16="http://schemas.microsoft.com/office/drawing/2014/main" id="{E957DD03-86B5-4B57-AD42-6B700577FF64}"/>
              </a:ext>
            </a:extLst>
          </p:cNvPr>
          <p:cNvSpPr txBox="1"/>
          <p:nvPr/>
        </p:nvSpPr>
        <p:spPr bwMode="auto">
          <a:xfrm>
            <a:off x="5591759" y="3494503"/>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vi-VN" altLang="vi-VN" sz="1500" b="1" i="0" u="none" strike="noStrike" kern="1200" cap="none" spc="0" normalizeH="0" baseline="0" noProof="0">
                <a:ln>
                  <a:noFill/>
                </a:ln>
                <a:solidFill>
                  <a:schemeClr val="bg2">
                    <a:lumMod val="10000"/>
                  </a:schemeClr>
                </a:solidFill>
                <a:effectLst/>
                <a:uLnTx/>
                <a:uFillTx/>
                <a:latin typeface="Noto Sans"/>
                <a:ea typeface="Noto Sans"/>
              </a:rPr>
              <a:t>Đặt trước văn</a:t>
            </a:r>
          </a:p>
        </p:txBody>
      </p:sp>
      <p:sp>
        <p:nvSpPr>
          <p:cNvPr id="49" name="išľíďè">
            <a:extLst>
              <a:ext uri="{FF2B5EF4-FFF2-40B4-BE49-F238E27FC236}">
                <a16:creationId xmlns:a16="http://schemas.microsoft.com/office/drawing/2014/main" id="{E5166FE7-89D5-4458-9CF9-E7F34B2C9AC9}"/>
              </a:ext>
            </a:extLst>
          </p:cNvPr>
          <p:cNvSpPr/>
          <p:nvPr/>
        </p:nvSpPr>
        <p:spPr bwMode="auto">
          <a:xfrm>
            <a:off x="5591759" y="4948893"/>
            <a:ext cx="496131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lvl="0" defTabSz="913765">
              <a:lnSpc>
                <a:spcPct val="100000"/>
              </a:lnSpc>
              <a:spcBef>
                <a:spcPct val="0"/>
              </a:spcBef>
              <a:defRPr/>
            </a:pPr>
            <a:r>
              <a:rPr kumimoji="0" lang="vi-VN" altLang="vi-VN" sz="1200" b="0" i="0" u="none" strike="noStrike" kern="1200" cap="none" spc="0" normalizeH="0" baseline="0" noProof="0">
                <a:ln>
                  <a:noFill/>
                </a:ln>
                <a:solidFill>
                  <a:schemeClr val="bg2">
                    <a:lumMod val="10000"/>
                  </a:schemeClr>
                </a:solidFill>
                <a:effectLst/>
                <a:uLnTx/>
                <a:uFillTx/>
                <a:latin typeface="Noto Sans"/>
                <a:ea typeface="Noto Sans"/>
              </a:rPr>
              <a:t>Slidesdocs.com được tạo ra để giúp cuộc sống của bạn dễ dàng hơn khi tạo bản trình bày, tài liệu và các mẫu văn phòng khác.</a:t>
            </a:r>
            <a:endParaRPr kumimoji="0" lang="zh-CN" altLang="en-US" sz="1200" b="0" i="0" u="none" strike="noStrike" kern="1200" cap="none" spc="0" normalizeH="0" baseline="0" noProof="0">
              <a:ln>
                <a:noFill/>
              </a:ln>
              <a:solidFill>
                <a:schemeClr val="bg2">
                  <a:lumMod val="10000"/>
                </a:schemeClr>
              </a:solidFill>
              <a:effectLst/>
              <a:uLnTx/>
              <a:uFillTx/>
            </a:endParaRPr>
          </a:p>
        </p:txBody>
      </p:sp>
      <p:sp>
        <p:nvSpPr>
          <p:cNvPr id="50" name="iSlíďè">
            <a:extLst>
              <a:ext uri="{FF2B5EF4-FFF2-40B4-BE49-F238E27FC236}">
                <a16:creationId xmlns:a16="http://schemas.microsoft.com/office/drawing/2014/main" id="{CA6BDA75-91C2-4BFB-864C-5B1086515165}"/>
              </a:ext>
            </a:extLst>
          </p:cNvPr>
          <p:cNvSpPr txBox="1"/>
          <p:nvPr/>
        </p:nvSpPr>
        <p:spPr bwMode="auto">
          <a:xfrm>
            <a:off x="5591759" y="4617410"/>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vi-VN" altLang="vi-VN" sz="1500" b="1" i="0" u="none" strike="noStrike" kern="1200" cap="none" spc="0" normalizeH="0" baseline="0" noProof="0">
                <a:ln>
                  <a:noFill/>
                </a:ln>
                <a:solidFill>
                  <a:schemeClr val="bg2">
                    <a:lumMod val="10000"/>
                  </a:schemeClr>
                </a:solidFill>
                <a:effectLst/>
                <a:uLnTx/>
                <a:uFillTx/>
                <a:latin typeface="Noto Sans"/>
                <a:ea typeface="Noto Sans"/>
              </a:rPr>
              <a:t>Đặt trước văn</a:t>
            </a:r>
          </a:p>
        </p:txBody>
      </p:sp>
    </p:spTree>
    <p:extLst>
      <p:ext uri="{BB962C8B-B14F-4D97-AF65-F5344CB8AC3E}">
        <p14:creationId xmlns:p14="http://schemas.microsoft.com/office/powerpoint/2010/main" val="206292444"/>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circle(in)">
                                      <p:cBhvr>
                                        <p:cTn id="14" dur="2000"/>
                                        <p:tgtEl>
                                          <p:spTgt spid="39"/>
                                        </p:tgtEl>
                                      </p:cBhvr>
                                    </p:animEffect>
                                  </p:childTnLst>
                                </p:cTn>
                              </p:par>
                              <p:par>
                                <p:cTn id="15" presetID="6" presetClass="entr" presetSubtype="16" fill="hold" grpId="0" nodeType="with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circle(in)">
                                      <p:cBhvr>
                                        <p:cTn id="17" dur="2000"/>
                                        <p:tgtEl>
                                          <p:spTgt spid="40"/>
                                        </p:tgtEl>
                                      </p:cBhvr>
                                    </p:animEffect>
                                  </p:childTnLst>
                                </p:cTn>
                              </p:par>
                              <p:par>
                                <p:cTn id="18" presetID="6" presetClass="entr" presetSubtype="16" fill="hold" grpId="0" nodeType="withEffect">
                                  <p:stCondLst>
                                    <p:cond delay="0"/>
                                  </p:stCondLst>
                                  <p:childTnLst>
                                    <p:set>
                                      <p:cBhvr>
                                        <p:cTn id="19" dur="1" fill="hold">
                                          <p:stCondLst>
                                            <p:cond delay="0"/>
                                          </p:stCondLst>
                                        </p:cTn>
                                        <p:tgtEl>
                                          <p:spTgt spid="41"/>
                                        </p:tgtEl>
                                        <p:attrNameLst>
                                          <p:attrName>style.visibility</p:attrName>
                                        </p:attrNameLst>
                                      </p:cBhvr>
                                      <p:to>
                                        <p:strVal val="visible"/>
                                      </p:to>
                                    </p:set>
                                    <p:animEffect transition="in" filter="circle(in)">
                                      <p:cBhvr>
                                        <p:cTn id="20" dur="2000"/>
                                        <p:tgtEl>
                                          <p:spTgt spid="41"/>
                                        </p:tgtEl>
                                      </p:cBhvr>
                                    </p:animEffect>
                                  </p:childTnLst>
                                </p:cTn>
                              </p:par>
                            </p:childTnLst>
                          </p:cTn>
                        </p:par>
                      </p:childTnLst>
                    </p:cTn>
                  </p:par>
                  <p:par>
                    <p:cTn id="21" fill="hold" nodeType="clickPar">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wipe(down)">
                                      <p:cBhvr>
                                        <p:cTn id="25" dur="500"/>
                                        <p:tgtEl>
                                          <p:spTgt spid="46"/>
                                        </p:tgtEl>
                                      </p:cBhvr>
                                    </p:animEffect>
                                  </p:childTnLst>
                                </p:cTn>
                              </p:par>
                            </p:childTnLst>
                          </p:cTn>
                        </p:par>
                      </p:childTnLst>
                    </p:cTn>
                  </p:par>
                  <p:par>
                    <p:cTn id="26" fill="hold" nodeType="clickPar">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wipe(down)">
                                      <p:cBhvr>
                                        <p:cTn id="30" dur="500"/>
                                        <p:tgtEl>
                                          <p:spTgt spid="45"/>
                                        </p:tgtEl>
                                      </p:cBhvr>
                                    </p:animEffect>
                                  </p:childTnLst>
                                </p:cTn>
                              </p:par>
                            </p:childTnLst>
                          </p:cTn>
                        </p:par>
                      </p:childTnLst>
                    </p:cTn>
                  </p:par>
                  <p:par>
                    <p:cTn id="31" fill="hold" nodeType="clickPar">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wipe(down)">
                                      <p:cBhvr>
                                        <p:cTn id="35" dur="500"/>
                                        <p:tgtEl>
                                          <p:spTgt spid="48"/>
                                        </p:tgtEl>
                                      </p:cBhvr>
                                    </p:animEffect>
                                  </p:childTnLst>
                                </p:cTn>
                              </p:par>
                            </p:childTnLst>
                          </p:cTn>
                        </p:par>
                      </p:childTnLst>
                    </p:cTn>
                  </p:par>
                  <p:par>
                    <p:cTn id="36" fill="hold" nodeType="clickPar">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wipe(down)">
                                      <p:cBhvr>
                                        <p:cTn id="40" dur="500"/>
                                        <p:tgtEl>
                                          <p:spTgt spid="47"/>
                                        </p:tgtEl>
                                      </p:cBhvr>
                                    </p:animEffect>
                                  </p:childTnLst>
                                </p:cTn>
                              </p:par>
                            </p:childTnLst>
                          </p:cTn>
                        </p:par>
                      </p:childTnLst>
                    </p:cTn>
                  </p:par>
                  <p:par>
                    <p:cTn id="41" fill="hold" nodeType="clickPar">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50"/>
                                        </p:tgtEl>
                                        <p:attrNameLst>
                                          <p:attrName>style.visibility</p:attrName>
                                        </p:attrNameLst>
                                      </p:cBhvr>
                                      <p:to>
                                        <p:strVal val="visible"/>
                                      </p:to>
                                    </p:set>
                                    <p:animEffect transition="in" filter="wipe(down)">
                                      <p:cBhvr>
                                        <p:cTn id="45" dur="500"/>
                                        <p:tgtEl>
                                          <p:spTgt spid="50"/>
                                        </p:tgtEl>
                                      </p:cBhvr>
                                    </p:animEffect>
                                  </p:childTnLst>
                                </p:cTn>
                              </p:par>
                            </p:childTnLst>
                          </p:cTn>
                        </p:par>
                      </p:childTnLst>
                    </p:cTn>
                  </p:par>
                  <p:par>
                    <p:cTn id="46" fill="hold" nodeType="clickPar">
                      <p:stCondLst>
                        <p:cond delay="indefinite"/>
                      </p:stCondLst>
                      <p:childTnLst>
                        <p:par>
                          <p:cTn id="47" fill="hold">
                            <p:stCondLst>
                              <p:cond delay="0"/>
                            </p:stCondLst>
                            <p:childTnLst>
                              <p:par>
                                <p:cTn id="48" presetID="22" presetClass="entr" presetSubtype="4" fill="hold" grpId="0" nodeType="clickEffect">
                                  <p:stCondLst>
                                    <p:cond delay="0"/>
                                  </p:stCondLst>
                                  <p:childTnLst>
                                    <p:set>
                                      <p:cBhvr>
                                        <p:cTn id="49" dur="1" fill="hold">
                                          <p:stCondLst>
                                            <p:cond delay="0"/>
                                          </p:stCondLst>
                                        </p:cTn>
                                        <p:tgtEl>
                                          <p:spTgt spid="49"/>
                                        </p:tgtEl>
                                        <p:attrNameLst>
                                          <p:attrName>style.visibility</p:attrName>
                                        </p:attrNameLst>
                                      </p:cBhvr>
                                      <p:to>
                                        <p:strVal val="visible"/>
                                      </p:to>
                                    </p:set>
                                    <p:animEffect transition="in" filter="wipe(down)">
                                      <p:cBhvr>
                                        <p:cTn id="5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5" grpId="0"/>
      <p:bldP spid="46" grpId="0"/>
      <p:bldP spid="47" grpId="0"/>
      <p:bldP spid="48" grpId="0"/>
      <p:bldP spid="49" grpId="0"/>
      <p:bldP spid="5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p:nvPr/>
        </p:nvGrpSpPr>
        <p:grpSpPr>
          <a:xfrm>
            <a:off x="8091100" y="2881041"/>
            <a:ext cx="1708087" cy="1472489"/>
            <a:chOff x="8476198" y="3141240"/>
            <a:chExt cx="1708274" cy="1472651"/>
          </a:xfrm>
        </p:grpSpPr>
        <p:sp>
          <p:nvSpPr>
            <p:cNvPr id="5" name="Isosceles Triangle 4"/>
            <p:cNvSpPr/>
            <p:nvPr/>
          </p:nvSpPr>
          <p:spPr>
            <a:xfrm flipV="1">
              <a:off x="8476198" y="3141240"/>
              <a:ext cx="1708274" cy="147265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8"/>
            <p:cNvSpPr>
              <a:spLocks noEditPoints="1"/>
            </p:cNvSpPr>
            <p:nvPr/>
          </p:nvSpPr>
          <p:spPr bwMode="auto">
            <a:xfrm>
              <a:off x="9142723" y="3462849"/>
              <a:ext cx="387918" cy="438719"/>
            </a:xfrm>
            <a:custGeom>
              <a:avLst/>
              <a:gdLst>
                <a:gd name="T0" fmla="*/ 20 w 78"/>
                <a:gd name="T1" fmla="*/ 7 h 88"/>
                <a:gd name="T2" fmla="*/ 20 w 78"/>
                <a:gd name="T3" fmla="*/ 11 h 88"/>
                <a:gd name="T4" fmla="*/ 5 w 78"/>
                <a:gd name="T5" fmla="*/ 6 h 88"/>
                <a:gd name="T6" fmla="*/ 1 w 78"/>
                <a:gd name="T7" fmla="*/ 8 h 88"/>
                <a:gd name="T8" fmla="*/ 0 w 78"/>
                <a:gd name="T9" fmla="*/ 20 h 88"/>
                <a:gd name="T10" fmla="*/ 3 w 78"/>
                <a:gd name="T11" fmla="*/ 38 h 88"/>
                <a:gd name="T12" fmla="*/ 17 w 78"/>
                <a:gd name="T13" fmla="*/ 49 h 88"/>
                <a:gd name="T14" fmla="*/ 20 w 78"/>
                <a:gd name="T15" fmla="*/ 50 h 88"/>
                <a:gd name="T16" fmla="*/ 20 w 78"/>
                <a:gd name="T17" fmla="*/ 49 h 88"/>
                <a:gd name="T18" fmla="*/ 31 w 78"/>
                <a:gd name="T19" fmla="*/ 52 h 88"/>
                <a:gd name="T20" fmla="*/ 31 w 78"/>
                <a:gd name="T21" fmla="*/ 64 h 88"/>
                <a:gd name="T22" fmla="*/ 27 w 78"/>
                <a:gd name="T23" fmla="*/ 64 h 88"/>
                <a:gd name="T24" fmla="*/ 27 w 78"/>
                <a:gd name="T25" fmla="*/ 68 h 88"/>
                <a:gd name="T26" fmla="*/ 15 w 78"/>
                <a:gd name="T27" fmla="*/ 68 h 88"/>
                <a:gd name="T28" fmla="*/ 15 w 78"/>
                <a:gd name="T29" fmla="*/ 88 h 88"/>
                <a:gd name="T30" fmla="*/ 64 w 78"/>
                <a:gd name="T31" fmla="*/ 88 h 88"/>
                <a:gd name="T32" fmla="*/ 64 w 78"/>
                <a:gd name="T33" fmla="*/ 68 h 88"/>
                <a:gd name="T34" fmla="*/ 52 w 78"/>
                <a:gd name="T35" fmla="*/ 68 h 88"/>
                <a:gd name="T36" fmla="*/ 52 w 78"/>
                <a:gd name="T37" fmla="*/ 64 h 88"/>
                <a:gd name="T38" fmla="*/ 47 w 78"/>
                <a:gd name="T39" fmla="*/ 64 h 88"/>
                <a:gd name="T40" fmla="*/ 47 w 78"/>
                <a:gd name="T41" fmla="*/ 52 h 88"/>
                <a:gd name="T42" fmla="*/ 58 w 78"/>
                <a:gd name="T43" fmla="*/ 49 h 88"/>
                <a:gd name="T44" fmla="*/ 58 w 78"/>
                <a:gd name="T45" fmla="*/ 50 h 88"/>
                <a:gd name="T46" fmla="*/ 61 w 78"/>
                <a:gd name="T47" fmla="*/ 49 h 88"/>
                <a:gd name="T48" fmla="*/ 75 w 78"/>
                <a:gd name="T49" fmla="*/ 38 h 88"/>
                <a:gd name="T50" fmla="*/ 78 w 78"/>
                <a:gd name="T51" fmla="*/ 20 h 88"/>
                <a:gd name="T52" fmla="*/ 77 w 78"/>
                <a:gd name="T53" fmla="*/ 8 h 88"/>
                <a:gd name="T54" fmla="*/ 73 w 78"/>
                <a:gd name="T55" fmla="*/ 6 h 88"/>
                <a:gd name="T56" fmla="*/ 58 w 78"/>
                <a:gd name="T57" fmla="*/ 11 h 88"/>
                <a:gd name="T58" fmla="*/ 58 w 78"/>
                <a:gd name="T59" fmla="*/ 7 h 88"/>
                <a:gd name="T60" fmla="*/ 60 w 78"/>
                <a:gd name="T61" fmla="*/ 7 h 88"/>
                <a:gd name="T62" fmla="*/ 60 w 78"/>
                <a:gd name="T63" fmla="*/ 0 h 88"/>
                <a:gd name="T64" fmla="*/ 17 w 78"/>
                <a:gd name="T65" fmla="*/ 0 h 88"/>
                <a:gd name="T66" fmla="*/ 17 w 78"/>
                <a:gd name="T67" fmla="*/ 7 h 88"/>
                <a:gd name="T68" fmla="*/ 20 w 78"/>
                <a:gd name="T69" fmla="*/ 7 h 88"/>
                <a:gd name="T70" fmla="*/ 63 w 78"/>
                <a:gd name="T71" fmla="*/ 42 h 88"/>
                <a:gd name="T72" fmla="*/ 59 w 78"/>
                <a:gd name="T73" fmla="*/ 20 h 88"/>
                <a:gd name="T74" fmla="*/ 61 w 78"/>
                <a:gd name="T75" fmla="*/ 22 h 88"/>
                <a:gd name="T76" fmla="*/ 66 w 78"/>
                <a:gd name="T77" fmla="*/ 18 h 88"/>
                <a:gd name="T78" fmla="*/ 64 w 78"/>
                <a:gd name="T79" fmla="*/ 16 h 88"/>
                <a:gd name="T80" fmla="*/ 71 w 78"/>
                <a:gd name="T81" fmla="*/ 13 h 88"/>
                <a:gd name="T82" fmla="*/ 72 w 78"/>
                <a:gd name="T83" fmla="*/ 20 h 88"/>
                <a:gd name="T84" fmla="*/ 69 w 78"/>
                <a:gd name="T85" fmla="*/ 36 h 88"/>
                <a:gd name="T86" fmla="*/ 63 w 78"/>
                <a:gd name="T87" fmla="*/ 42 h 88"/>
                <a:gd name="T88" fmla="*/ 19 w 78"/>
                <a:gd name="T89" fmla="*/ 20 h 88"/>
                <a:gd name="T90" fmla="*/ 15 w 78"/>
                <a:gd name="T91" fmla="*/ 42 h 88"/>
                <a:gd name="T92" fmla="*/ 9 w 78"/>
                <a:gd name="T93" fmla="*/ 36 h 88"/>
                <a:gd name="T94" fmla="*/ 6 w 78"/>
                <a:gd name="T95" fmla="*/ 20 h 88"/>
                <a:gd name="T96" fmla="*/ 7 w 78"/>
                <a:gd name="T97" fmla="*/ 13 h 88"/>
                <a:gd name="T98" fmla="*/ 14 w 78"/>
                <a:gd name="T99" fmla="*/ 16 h 88"/>
                <a:gd name="T100" fmla="*/ 12 w 78"/>
                <a:gd name="T101" fmla="*/ 18 h 88"/>
                <a:gd name="T102" fmla="*/ 17 w 78"/>
                <a:gd name="T103" fmla="*/ 22 h 88"/>
                <a:gd name="T104" fmla="*/ 19 w 78"/>
                <a:gd name="T105" fmla="*/ 20 h 88"/>
                <a:gd name="T106" fmla="*/ 32 w 78"/>
                <a:gd name="T107" fmla="*/ 10 h 88"/>
                <a:gd name="T108" fmla="*/ 32 w 78"/>
                <a:gd name="T109" fmla="*/ 45 h 88"/>
                <a:gd name="T110" fmla="*/ 25 w 78"/>
                <a:gd name="T111" fmla="*/ 41 h 88"/>
                <a:gd name="T112" fmla="*/ 28 w 78"/>
                <a:gd name="T113" fmla="*/ 14 h 88"/>
                <a:gd name="T114" fmla="*/ 28 w 78"/>
                <a:gd name="T115" fmla="*/ 10 h 88"/>
                <a:gd name="T116" fmla="*/ 32 w 78"/>
                <a:gd name="T117" fmla="*/ 1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88">
                  <a:moveTo>
                    <a:pt x="20" y="7"/>
                  </a:moveTo>
                  <a:cubicBezTo>
                    <a:pt x="20" y="8"/>
                    <a:pt x="21" y="10"/>
                    <a:pt x="20" y="11"/>
                  </a:cubicBezTo>
                  <a:cubicBezTo>
                    <a:pt x="5" y="6"/>
                    <a:pt x="5" y="6"/>
                    <a:pt x="5" y="6"/>
                  </a:cubicBezTo>
                  <a:cubicBezTo>
                    <a:pt x="1" y="8"/>
                    <a:pt x="1" y="8"/>
                    <a:pt x="1" y="8"/>
                  </a:cubicBezTo>
                  <a:cubicBezTo>
                    <a:pt x="0" y="11"/>
                    <a:pt x="0" y="16"/>
                    <a:pt x="0" y="20"/>
                  </a:cubicBezTo>
                  <a:cubicBezTo>
                    <a:pt x="0" y="26"/>
                    <a:pt x="1" y="33"/>
                    <a:pt x="3" y="38"/>
                  </a:cubicBezTo>
                  <a:cubicBezTo>
                    <a:pt x="6" y="44"/>
                    <a:pt x="10" y="48"/>
                    <a:pt x="17" y="49"/>
                  </a:cubicBezTo>
                  <a:cubicBezTo>
                    <a:pt x="18" y="50"/>
                    <a:pt x="19" y="50"/>
                    <a:pt x="20" y="50"/>
                  </a:cubicBezTo>
                  <a:cubicBezTo>
                    <a:pt x="20" y="49"/>
                    <a:pt x="20" y="49"/>
                    <a:pt x="20" y="49"/>
                  </a:cubicBezTo>
                  <a:cubicBezTo>
                    <a:pt x="22" y="51"/>
                    <a:pt x="26" y="52"/>
                    <a:pt x="31" y="52"/>
                  </a:cubicBezTo>
                  <a:cubicBezTo>
                    <a:pt x="31" y="64"/>
                    <a:pt x="31" y="64"/>
                    <a:pt x="31" y="64"/>
                  </a:cubicBezTo>
                  <a:cubicBezTo>
                    <a:pt x="27" y="64"/>
                    <a:pt x="27" y="64"/>
                    <a:pt x="27" y="64"/>
                  </a:cubicBezTo>
                  <a:cubicBezTo>
                    <a:pt x="27" y="68"/>
                    <a:pt x="27" y="68"/>
                    <a:pt x="27" y="68"/>
                  </a:cubicBezTo>
                  <a:cubicBezTo>
                    <a:pt x="15" y="68"/>
                    <a:pt x="15" y="68"/>
                    <a:pt x="15" y="68"/>
                  </a:cubicBezTo>
                  <a:cubicBezTo>
                    <a:pt x="15" y="88"/>
                    <a:pt x="15" y="88"/>
                    <a:pt x="15" y="88"/>
                  </a:cubicBezTo>
                  <a:cubicBezTo>
                    <a:pt x="64" y="88"/>
                    <a:pt x="64" y="88"/>
                    <a:pt x="64" y="88"/>
                  </a:cubicBezTo>
                  <a:cubicBezTo>
                    <a:pt x="64" y="68"/>
                    <a:pt x="64" y="68"/>
                    <a:pt x="64" y="68"/>
                  </a:cubicBezTo>
                  <a:cubicBezTo>
                    <a:pt x="52" y="68"/>
                    <a:pt x="52" y="68"/>
                    <a:pt x="52" y="68"/>
                  </a:cubicBezTo>
                  <a:cubicBezTo>
                    <a:pt x="52" y="64"/>
                    <a:pt x="52" y="64"/>
                    <a:pt x="52" y="64"/>
                  </a:cubicBezTo>
                  <a:cubicBezTo>
                    <a:pt x="47" y="64"/>
                    <a:pt x="47" y="64"/>
                    <a:pt x="47" y="64"/>
                  </a:cubicBezTo>
                  <a:cubicBezTo>
                    <a:pt x="47" y="52"/>
                    <a:pt x="47" y="52"/>
                    <a:pt x="47" y="52"/>
                  </a:cubicBezTo>
                  <a:cubicBezTo>
                    <a:pt x="52" y="52"/>
                    <a:pt x="56" y="51"/>
                    <a:pt x="58" y="49"/>
                  </a:cubicBezTo>
                  <a:cubicBezTo>
                    <a:pt x="58" y="50"/>
                    <a:pt x="58" y="50"/>
                    <a:pt x="58" y="50"/>
                  </a:cubicBezTo>
                  <a:cubicBezTo>
                    <a:pt x="59" y="50"/>
                    <a:pt x="60" y="50"/>
                    <a:pt x="61" y="49"/>
                  </a:cubicBezTo>
                  <a:cubicBezTo>
                    <a:pt x="68" y="48"/>
                    <a:pt x="72" y="44"/>
                    <a:pt x="75" y="38"/>
                  </a:cubicBezTo>
                  <a:cubicBezTo>
                    <a:pt x="77" y="33"/>
                    <a:pt x="78" y="26"/>
                    <a:pt x="78" y="20"/>
                  </a:cubicBezTo>
                  <a:cubicBezTo>
                    <a:pt x="78" y="16"/>
                    <a:pt x="78" y="11"/>
                    <a:pt x="77" y="8"/>
                  </a:cubicBezTo>
                  <a:cubicBezTo>
                    <a:pt x="73" y="6"/>
                    <a:pt x="73" y="6"/>
                    <a:pt x="73" y="6"/>
                  </a:cubicBezTo>
                  <a:cubicBezTo>
                    <a:pt x="58" y="11"/>
                    <a:pt x="58" y="11"/>
                    <a:pt x="58" y="11"/>
                  </a:cubicBezTo>
                  <a:cubicBezTo>
                    <a:pt x="57" y="10"/>
                    <a:pt x="58" y="8"/>
                    <a:pt x="58" y="7"/>
                  </a:cubicBezTo>
                  <a:cubicBezTo>
                    <a:pt x="60" y="7"/>
                    <a:pt x="60" y="7"/>
                    <a:pt x="60" y="7"/>
                  </a:cubicBezTo>
                  <a:cubicBezTo>
                    <a:pt x="60" y="0"/>
                    <a:pt x="60" y="0"/>
                    <a:pt x="60" y="0"/>
                  </a:cubicBezTo>
                  <a:cubicBezTo>
                    <a:pt x="17" y="0"/>
                    <a:pt x="17" y="0"/>
                    <a:pt x="17" y="0"/>
                  </a:cubicBezTo>
                  <a:cubicBezTo>
                    <a:pt x="17" y="7"/>
                    <a:pt x="17" y="7"/>
                    <a:pt x="17" y="7"/>
                  </a:cubicBezTo>
                  <a:cubicBezTo>
                    <a:pt x="20" y="7"/>
                    <a:pt x="20" y="7"/>
                    <a:pt x="20" y="7"/>
                  </a:cubicBezTo>
                  <a:close/>
                  <a:moveTo>
                    <a:pt x="63" y="42"/>
                  </a:moveTo>
                  <a:cubicBezTo>
                    <a:pt x="64" y="36"/>
                    <a:pt x="60" y="28"/>
                    <a:pt x="59" y="20"/>
                  </a:cubicBezTo>
                  <a:cubicBezTo>
                    <a:pt x="61" y="22"/>
                    <a:pt x="61" y="22"/>
                    <a:pt x="61" y="22"/>
                  </a:cubicBezTo>
                  <a:cubicBezTo>
                    <a:pt x="66" y="18"/>
                    <a:pt x="66" y="18"/>
                    <a:pt x="66" y="18"/>
                  </a:cubicBezTo>
                  <a:cubicBezTo>
                    <a:pt x="64" y="16"/>
                    <a:pt x="64" y="16"/>
                    <a:pt x="64" y="16"/>
                  </a:cubicBezTo>
                  <a:cubicBezTo>
                    <a:pt x="71" y="13"/>
                    <a:pt x="71" y="13"/>
                    <a:pt x="71" y="13"/>
                  </a:cubicBezTo>
                  <a:cubicBezTo>
                    <a:pt x="72" y="15"/>
                    <a:pt x="72" y="18"/>
                    <a:pt x="72" y="20"/>
                  </a:cubicBezTo>
                  <a:cubicBezTo>
                    <a:pt x="71" y="26"/>
                    <a:pt x="71" y="31"/>
                    <a:pt x="69" y="36"/>
                  </a:cubicBezTo>
                  <a:cubicBezTo>
                    <a:pt x="67" y="39"/>
                    <a:pt x="65" y="41"/>
                    <a:pt x="63" y="42"/>
                  </a:cubicBezTo>
                  <a:close/>
                  <a:moveTo>
                    <a:pt x="19" y="20"/>
                  </a:moveTo>
                  <a:cubicBezTo>
                    <a:pt x="17" y="28"/>
                    <a:pt x="14" y="36"/>
                    <a:pt x="15" y="42"/>
                  </a:cubicBezTo>
                  <a:cubicBezTo>
                    <a:pt x="13" y="41"/>
                    <a:pt x="11" y="39"/>
                    <a:pt x="9" y="36"/>
                  </a:cubicBezTo>
                  <a:cubicBezTo>
                    <a:pt x="7" y="31"/>
                    <a:pt x="6" y="26"/>
                    <a:pt x="6" y="20"/>
                  </a:cubicBezTo>
                  <a:cubicBezTo>
                    <a:pt x="6" y="18"/>
                    <a:pt x="6" y="15"/>
                    <a:pt x="7" y="13"/>
                  </a:cubicBezTo>
                  <a:cubicBezTo>
                    <a:pt x="14" y="16"/>
                    <a:pt x="14" y="16"/>
                    <a:pt x="14" y="16"/>
                  </a:cubicBezTo>
                  <a:cubicBezTo>
                    <a:pt x="12" y="18"/>
                    <a:pt x="12" y="18"/>
                    <a:pt x="12" y="18"/>
                  </a:cubicBezTo>
                  <a:cubicBezTo>
                    <a:pt x="17" y="22"/>
                    <a:pt x="17" y="22"/>
                    <a:pt x="17" y="22"/>
                  </a:cubicBezTo>
                  <a:cubicBezTo>
                    <a:pt x="19" y="20"/>
                    <a:pt x="19" y="20"/>
                    <a:pt x="19" y="20"/>
                  </a:cubicBezTo>
                  <a:close/>
                  <a:moveTo>
                    <a:pt x="32" y="10"/>
                  </a:moveTo>
                  <a:cubicBezTo>
                    <a:pt x="32" y="45"/>
                    <a:pt x="32" y="45"/>
                    <a:pt x="32" y="45"/>
                  </a:cubicBezTo>
                  <a:cubicBezTo>
                    <a:pt x="32" y="45"/>
                    <a:pt x="27" y="45"/>
                    <a:pt x="25" y="41"/>
                  </a:cubicBezTo>
                  <a:cubicBezTo>
                    <a:pt x="24" y="37"/>
                    <a:pt x="28" y="16"/>
                    <a:pt x="28" y="14"/>
                  </a:cubicBezTo>
                  <a:cubicBezTo>
                    <a:pt x="28" y="13"/>
                    <a:pt x="28" y="10"/>
                    <a:pt x="28" y="10"/>
                  </a:cubicBezTo>
                  <a:lnTo>
                    <a:pt x="32" y="10"/>
                  </a:lnTo>
                  <a:close/>
                </a:path>
              </a:pathLst>
            </a:custGeom>
            <a:solidFill>
              <a:schemeClr val="bg1"/>
            </a:solidFill>
            <a:ln>
              <a:noFill/>
            </a:ln>
          </p:spPr>
          <p:txBody>
            <a:bodyPr vert="horz" wrap="square" lIns="91429" tIns="45716" rIns="91429" bIns="457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 name="Group 7"/>
          <p:cNvGrpSpPr/>
          <p:nvPr/>
        </p:nvGrpSpPr>
        <p:grpSpPr>
          <a:xfrm>
            <a:off x="8091100" y="1325240"/>
            <a:ext cx="1708087" cy="1472489"/>
            <a:chOff x="8476198" y="1585268"/>
            <a:chExt cx="1708274" cy="1472651"/>
          </a:xfrm>
        </p:grpSpPr>
        <p:sp>
          <p:nvSpPr>
            <p:cNvPr id="4" name="Isosceles Triangle 3"/>
            <p:cNvSpPr/>
            <p:nvPr/>
          </p:nvSpPr>
          <p:spPr>
            <a:xfrm>
              <a:off x="8476198" y="1585268"/>
              <a:ext cx="1708274" cy="147265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9"/>
            <p:cNvSpPr>
              <a:spLocks noEditPoints="1"/>
            </p:cNvSpPr>
            <p:nvPr/>
          </p:nvSpPr>
          <p:spPr bwMode="auto">
            <a:xfrm>
              <a:off x="9147137" y="2296328"/>
              <a:ext cx="366395" cy="389292"/>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bg1"/>
            </a:solidFill>
            <a:ln>
              <a:noFill/>
            </a:ln>
          </p:spPr>
          <p:txBody>
            <a:bodyPr vert="horz" wrap="square" lIns="91429" tIns="45716" rIns="91429" bIns="457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Group 13"/>
          <p:cNvGrpSpPr/>
          <p:nvPr/>
        </p:nvGrpSpPr>
        <p:grpSpPr>
          <a:xfrm>
            <a:off x="9034656" y="2923241"/>
            <a:ext cx="1708087" cy="1472489"/>
            <a:chOff x="9419857" y="3183444"/>
            <a:chExt cx="1708274" cy="1472651"/>
          </a:xfrm>
        </p:grpSpPr>
        <p:sp>
          <p:nvSpPr>
            <p:cNvPr id="7" name="Isosceles Triangle 6"/>
            <p:cNvSpPr/>
            <p:nvPr/>
          </p:nvSpPr>
          <p:spPr>
            <a:xfrm>
              <a:off x="9419857" y="3183444"/>
              <a:ext cx="1708274" cy="1472651"/>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10"/>
            <p:cNvSpPr>
              <a:spLocks noEditPoints="1"/>
            </p:cNvSpPr>
            <p:nvPr/>
          </p:nvSpPr>
          <p:spPr bwMode="auto">
            <a:xfrm>
              <a:off x="10049769" y="3919769"/>
              <a:ext cx="448449" cy="362577"/>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bg1"/>
            </a:solidFill>
            <a:ln>
              <a:noFill/>
            </a:ln>
          </p:spPr>
          <p:txBody>
            <a:bodyPr vert="horz" wrap="square" lIns="91429" tIns="45716" rIns="91429" bIns="457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3" name="Group 14"/>
          <p:cNvGrpSpPr/>
          <p:nvPr/>
        </p:nvGrpSpPr>
        <p:grpSpPr>
          <a:xfrm>
            <a:off x="7147544" y="2923241"/>
            <a:ext cx="1708087" cy="1472489"/>
            <a:chOff x="7532538" y="3183444"/>
            <a:chExt cx="1708274" cy="1472651"/>
          </a:xfrm>
        </p:grpSpPr>
        <p:sp>
          <p:nvSpPr>
            <p:cNvPr id="6" name="Isosceles Triangle 5"/>
            <p:cNvSpPr/>
            <p:nvPr/>
          </p:nvSpPr>
          <p:spPr>
            <a:xfrm>
              <a:off x="7532538" y="3183444"/>
              <a:ext cx="1708274" cy="147265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11"/>
            <p:cNvSpPr>
              <a:spLocks noEditPoints="1"/>
            </p:cNvSpPr>
            <p:nvPr/>
          </p:nvSpPr>
          <p:spPr bwMode="auto">
            <a:xfrm>
              <a:off x="8248324" y="3965852"/>
              <a:ext cx="276702" cy="4370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5">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1"/>
            </a:solidFill>
            <a:ln>
              <a:noFill/>
            </a:ln>
          </p:spPr>
          <p:txBody>
            <a:bodyPr vert="horz" wrap="square" lIns="91429" tIns="45716" rIns="91429" bIns="457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7" name="išľíďè">
            <a:extLst>
              <a:ext uri="{FF2B5EF4-FFF2-40B4-BE49-F238E27FC236}">
                <a16:creationId xmlns:a16="http://schemas.microsoft.com/office/drawing/2014/main" id="{8D3501D6-0074-496B-B076-A6A9DEE97E1B}"/>
              </a:ext>
            </a:extLst>
          </p:cNvPr>
          <p:cNvSpPr/>
          <p:nvPr/>
        </p:nvSpPr>
        <p:spPr bwMode="auto">
          <a:xfrm>
            <a:off x="1659764" y="2991415"/>
            <a:ext cx="5487779"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defTabSz="913765">
              <a:lnSpc>
                <a:spcPct val="100000"/>
              </a:lnSpc>
              <a:spcBef>
                <a:spcPct val="0"/>
              </a:spcBef>
              <a:defRPr/>
            </a:pPr>
            <a:r>
              <a:rPr kumimoji="0" lang="vi-VN" altLang="vi-VN" sz="1200" b="0" i="0" u="none" strike="noStrike" kern="1200" cap="none" spc="0" normalizeH="0" baseline="0" noProof="0">
                <a:ln>
                  <a:noFill/>
                </a:ln>
                <a:solidFill>
                  <a:schemeClr val="tx1">
                    <a:lumMod val="85000"/>
                    <a:lumOff val="15000"/>
                  </a:schemeClr>
                </a:solidFill>
                <a:effectLst/>
                <a:uLnTx/>
                <a:uFillTx/>
                <a:latin typeface="Noto Sans"/>
                <a:ea typeface="Noto Sans"/>
              </a:rPr>
              <a:t>Slidesdocs.com được tạo ra để giúp cuộc sống của bạn dễ dàng hơn khi tạo bản trình bày, tài liệu và các mẫu văn phòng khác.</a:t>
            </a:r>
          </a:p>
          <a:p>
            <a:pPr defTabSz="913765">
              <a:lnSpc>
                <a:spcPct val="120000"/>
              </a:lnSpc>
              <a:spcBef>
                <a:spcPct val="0"/>
              </a:spcBef>
              <a:defRPr/>
            </a:pPr>
            <a:endParaRPr lang="zh-CN" altLang="en-US" sz="1200">
              <a:solidFill>
                <a:schemeClr val="tx1">
                  <a:lumMod val="85000"/>
                  <a:lumOff val="15000"/>
                </a:schemeClr>
              </a:solidFill>
              <a:latin typeface="+mn-ea"/>
            </a:endParaRPr>
          </a:p>
          <a:p>
            <a:pPr marL="0" marR="0" lvl="0" indent="0" algn="l" defTabSz="913765" rtl="0" eaLnBrk="1" fontAlgn="auto" latinLnBrk="0" hangingPunct="1">
              <a:lnSpc>
                <a:spcPct val="12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lumMod val="85000"/>
                  <a:lumOff val="15000"/>
                </a:schemeClr>
              </a:solidFill>
              <a:effectLst/>
              <a:uLnTx/>
              <a:uFillTx/>
              <a:latin typeface="+mn-ea"/>
            </a:endParaRPr>
          </a:p>
        </p:txBody>
      </p:sp>
      <p:sp>
        <p:nvSpPr>
          <p:cNvPr id="31" name="iSlíďè">
            <a:extLst>
              <a:ext uri="{FF2B5EF4-FFF2-40B4-BE49-F238E27FC236}">
                <a16:creationId xmlns:a16="http://schemas.microsoft.com/office/drawing/2014/main" id="{83D1D533-8E21-46B0-8463-28D2E4CCA6AC}"/>
              </a:ext>
            </a:extLst>
          </p:cNvPr>
          <p:cNvSpPr txBox="1"/>
          <p:nvPr/>
        </p:nvSpPr>
        <p:spPr bwMode="auto">
          <a:xfrm>
            <a:off x="1659763" y="2580417"/>
            <a:ext cx="2134944"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vi-VN" altLang="vi-VN" sz="1500" b="1" i="0" u="none" strike="noStrike" kern="1200" cap="none" spc="0" normalizeH="0" baseline="0" noProof="0">
                <a:ln>
                  <a:noFill/>
                </a:ln>
                <a:solidFill>
                  <a:schemeClr val="bg2">
                    <a:lumMod val="10000"/>
                  </a:schemeClr>
                </a:solidFill>
                <a:effectLst/>
                <a:uLnTx/>
                <a:uFillTx/>
                <a:latin typeface="Noto Sans"/>
                <a:ea typeface="Noto Sans"/>
              </a:rPr>
              <a:t>Đặt trước văn</a:t>
            </a:r>
          </a:p>
        </p:txBody>
      </p:sp>
      <p:sp>
        <p:nvSpPr>
          <p:cNvPr id="34" name="išľíďè">
            <a:extLst>
              <a:ext uri="{FF2B5EF4-FFF2-40B4-BE49-F238E27FC236}">
                <a16:creationId xmlns:a16="http://schemas.microsoft.com/office/drawing/2014/main" id="{74E48341-4958-477D-8EBE-5F18C6450707}"/>
              </a:ext>
            </a:extLst>
          </p:cNvPr>
          <p:cNvSpPr/>
          <p:nvPr/>
        </p:nvSpPr>
        <p:spPr bwMode="auto">
          <a:xfrm>
            <a:off x="868929" y="5424146"/>
            <a:ext cx="2536640"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0" marR="0" lvl="0" indent="0" algn="l" defTabSz="913765" rtl="0" eaLnBrk="1" fontAlgn="auto" latinLnBrk="0" hangingPunct="1">
              <a:lnSpc>
                <a:spcPct val="100000"/>
              </a:lnSpc>
              <a:spcBef>
                <a:spcPct val="0"/>
              </a:spcBef>
              <a:spcAft>
                <a:spcPct val="0"/>
              </a:spcAft>
              <a:buClrTx/>
              <a:buSzTx/>
              <a:buFontTx/>
              <a:buNone/>
              <a:defRPr/>
            </a:pPr>
            <a:r>
              <a:rPr kumimoji="0" lang="vi-VN" altLang="vi-VN" sz="1200" b="0" i="0" u="none" strike="noStrike" kern="1200" cap="none" spc="0" normalizeH="0" baseline="0" noProof="0">
                <a:ln>
                  <a:noFill/>
                </a:ln>
                <a:solidFill>
                  <a:schemeClr val="bg2">
                    <a:lumMod val="10000"/>
                  </a:schemeClr>
                </a:solidFill>
                <a:effectLst/>
                <a:uLnTx/>
                <a:uFillTx/>
                <a:latin typeface="Noto Sans"/>
                <a:ea typeface="Noto Sans"/>
              </a:rPr>
              <a:t>Slidesdocs.com được tạo ra để giúp cuộc sống của bạn dễ</a:t>
            </a:r>
          </a:p>
        </p:txBody>
      </p:sp>
      <p:sp>
        <p:nvSpPr>
          <p:cNvPr id="35" name="iSlíďè">
            <a:extLst>
              <a:ext uri="{FF2B5EF4-FFF2-40B4-BE49-F238E27FC236}">
                <a16:creationId xmlns:a16="http://schemas.microsoft.com/office/drawing/2014/main" id="{D7D8072F-BC20-4424-A018-751624B7B7D7}"/>
              </a:ext>
            </a:extLst>
          </p:cNvPr>
          <p:cNvSpPr txBox="1"/>
          <p:nvPr/>
        </p:nvSpPr>
        <p:spPr bwMode="auto">
          <a:xfrm>
            <a:off x="1310020" y="5089774"/>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vi-VN" altLang="vi-VN" sz="1500" b="1" i="0" u="none" strike="noStrike" kern="1200" cap="none" spc="0" normalizeH="0" baseline="0" noProof="0">
                <a:ln>
                  <a:noFill/>
                </a:ln>
                <a:solidFill>
                  <a:schemeClr val="bg2">
                    <a:lumMod val="10000"/>
                  </a:schemeClr>
                </a:solidFill>
                <a:effectLst/>
                <a:uLnTx/>
                <a:uFillTx/>
                <a:latin typeface="Noto Sans"/>
                <a:ea typeface="Noto Sans"/>
              </a:rPr>
              <a:t>Đặt trước văn</a:t>
            </a:r>
          </a:p>
        </p:txBody>
      </p:sp>
      <p:sp>
        <p:nvSpPr>
          <p:cNvPr id="36" name="išľíďè">
            <a:extLst>
              <a:ext uri="{FF2B5EF4-FFF2-40B4-BE49-F238E27FC236}">
                <a16:creationId xmlns:a16="http://schemas.microsoft.com/office/drawing/2014/main" id="{C0B1EBA6-D81E-452E-9245-32B7E3A7EF12}"/>
              </a:ext>
            </a:extLst>
          </p:cNvPr>
          <p:cNvSpPr/>
          <p:nvPr/>
        </p:nvSpPr>
        <p:spPr bwMode="auto">
          <a:xfrm>
            <a:off x="3512409" y="5424146"/>
            <a:ext cx="2536640"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0" marR="0" lvl="0" indent="0" algn="l" defTabSz="913765" rtl="0" eaLnBrk="1" fontAlgn="auto" latinLnBrk="0" hangingPunct="1">
              <a:lnSpc>
                <a:spcPct val="100000"/>
              </a:lnSpc>
              <a:spcBef>
                <a:spcPct val="0"/>
              </a:spcBef>
              <a:spcAft>
                <a:spcPct val="0"/>
              </a:spcAft>
              <a:buClrTx/>
              <a:buSzTx/>
              <a:buFontTx/>
              <a:buNone/>
              <a:defRPr/>
            </a:pPr>
            <a:r>
              <a:rPr kumimoji="0" lang="vi-VN" altLang="vi-VN" sz="1200" b="0" i="0" u="none" strike="noStrike" kern="1200" cap="none" spc="0" normalizeH="0" baseline="0" noProof="0">
                <a:ln>
                  <a:noFill/>
                </a:ln>
                <a:solidFill>
                  <a:schemeClr val="bg2">
                    <a:lumMod val="10000"/>
                  </a:schemeClr>
                </a:solidFill>
                <a:effectLst/>
                <a:uLnTx/>
                <a:uFillTx/>
                <a:latin typeface="Noto Sans"/>
                <a:ea typeface="Noto Sans"/>
              </a:rPr>
              <a:t>Slidesdocs.com được tạo ra để giúp cuộc sống của bạn dễ</a:t>
            </a:r>
          </a:p>
        </p:txBody>
      </p:sp>
      <p:sp>
        <p:nvSpPr>
          <p:cNvPr id="37" name="iSlíďè">
            <a:extLst>
              <a:ext uri="{FF2B5EF4-FFF2-40B4-BE49-F238E27FC236}">
                <a16:creationId xmlns:a16="http://schemas.microsoft.com/office/drawing/2014/main" id="{4D367C78-AE41-4E07-9AB8-3197BFAFFA63}"/>
              </a:ext>
            </a:extLst>
          </p:cNvPr>
          <p:cNvSpPr txBox="1"/>
          <p:nvPr/>
        </p:nvSpPr>
        <p:spPr bwMode="auto">
          <a:xfrm>
            <a:off x="3953500" y="5089774"/>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vi-VN" altLang="vi-VN" sz="1500" b="1" i="0" u="none" strike="noStrike" kern="1200" cap="none" spc="0" normalizeH="0" baseline="0" noProof="0">
                <a:ln>
                  <a:noFill/>
                </a:ln>
                <a:solidFill>
                  <a:schemeClr val="bg2">
                    <a:lumMod val="10000"/>
                  </a:schemeClr>
                </a:solidFill>
                <a:effectLst/>
                <a:uLnTx/>
                <a:uFillTx/>
                <a:latin typeface="Noto Sans"/>
                <a:ea typeface="Noto Sans"/>
              </a:rPr>
              <a:t>Đặt trước văn</a:t>
            </a:r>
          </a:p>
        </p:txBody>
      </p:sp>
      <p:sp>
        <p:nvSpPr>
          <p:cNvPr id="38" name="išľíďè">
            <a:extLst>
              <a:ext uri="{FF2B5EF4-FFF2-40B4-BE49-F238E27FC236}">
                <a16:creationId xmlns:a16="http://schemas.microsoft.com/office/drawing/2014/main" id="{418AEE53-BAC6-4F1A-8C53-0F986FEE8F69}"/>
              </a:ext>
            </a:extLst>
          </p:cNvPr>
          <p:cNvSpPr/>
          <p:nvPr/>
        </p:nvSpPr>
        <p:spPr bwMode="auto">
          <a:xfrm>
            <a:off x="6114072" y="5426986"/>
            <a:ext cx="2536640"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0" marR="0" lvl="0" indent="0" algn="l" defTabSz="913765" rtl="0" eaLnBrk="1" fontAlgn="auto" latinLnBrk="0" hangingPunct="1">
              <a:lnSpc>
                <a:spcPct val="100000"/>
              </a:lnSpc>
              <a:spcBef>
                <a:spcPct val="0"/>
              </a:spcBef>
              <a:spcAft>
                <a:spcPct val="0"/>
              </a:spcAft>
              <a:buClrTx/>
              <a:buSzTx/>
              <a:buFontTx/>
              <a:buNone/>
              <a:defRPr/>
            </a:pPr>
            <a:r>
              <a:rPr kumimoji="0" lang="vi-VN" altLang="vi-VN" sz="1200" b="0" i="0" u="none" strike="noStrike" kern="1200" cap="none" spc="0" normalizeH="0" baseline="0" noProof="0">
                <a:ln>
                  <a:noFill/>
                </a:ln>
                <a:solidFill>
                  <a:schemeClr val="bg2">
                    <a:lumMod val="10000"/>
                  </a:schemeClr>
                </a:solidFill>
                <a:effectLst/>
                <a:uLnTx/>
                <a:uFillTx/>
                <a:latin typeface="Noto Sans"/>
                <a:ea typeface="Noto Sans"/>
              </a:rPr>
              <a:t>Slidesdocs.com được tạo ra để giúp cuộc sống của bạn dễ</a:t>
            </a:r>
          </a:p>
        </p:txBody>
      </p:sp>
      <p:sp>
        <p:nvSpPr>
          <p:cNvPr id="39" name="iSlíďè">
            <a:extLst>
              <a:ext uri="{FF2B5EF4-FFF2-40B4-BE49-F238E27FC236}">
                <a16:creationId xmlns:a16="http://schemas.microsoft.com/office/drawing/2014/main" id="{8E648B04-AFBF-4855-A177-43CEB4525DB0}"/>
              </a:ext>
            </a:extLst>
          </p:cNvPr>
          <p:cNvSpPr txBox="1"/>
          <p:nvPr/>
        </p:nvSpPr>
        <p:spPr bwMode="auto">
          <a:xfrm>
            <a:off x="6555163" y="5092614"/>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vi-VN" altLang="vi-VN" sz="1500" b="1" i="0" u="none" strike="noStrike" kern="1200" cap="none" spc="0" normalizeH="0" baseline="0" noProof="0">
                <a:ln>
                  <a:noFill/>
                </a:ln>
                <a:solidFill>
                  <a:schemeClr val="bg2">
                    <a:lumMod val="10000"/>
                  </a:schemeClr>
                </a:solidFill>
                <a:effectLst/>
                <a:uLnTx/>
                <a:uFillTx/>
                <a:latin typeface="Noto Sans"/>
                <a:ea typeface="Noto Sans"/>
              </a:rPr>
              <a:t>Đặt trước văn</a:t>
            </a:r>
          </a:p>
        </p:txBody>
      </p:sp>
      <p:sp>
        <p:nvSpPr>
          <p:cNvPr id="40" name="išľíďè">
            <a:extLst>
              <a:ext uri="{FF2B5EF4-FFF2-40B4-BE49-F238E27FC236}">
                <a16:creationId xmlns:a16="http://schemas.microsoft.com/office/drawing/2014/main" id="{FBF2C332-043C-4BC4-8234-BE22AF5E8FB1}"/>
              </a:ext>
            </a:extLst>
          </p:cNvPr>
          <p:cNvSpPr/>
          <p:nvPr/>
        </p:nvSpPr>
        <p:spPr bwMode="auto">
          <a:xfrm>
            <a:off x="8757552" y="5426986"/>
            <a:ext cx="2536640"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marL="0" marR="0" lvl="0" indent="0" algn="l" defTabSz="913765" rtl="0" eaLnBrk="1" fontAlgn="auto" latinLnBrk="0" hangingPunct="1">
              <a:lnSpc>
                <a:spcPct val="100000"/>
              </a:lnSpc>
              <a:spcBef>
                <a:spcPct val="0"/>
              </a:spcBef>
              <a:spcAft>
                <a:spcPct val="0"/>
              </a:spcAft>
              <a:buClrTx/>
              <a:buSzTx/>
              <a:buFontTx/>
              <a:buNone/>
              <a:defRPr/>
            </a:pPr>
            <a:r>
              <a:rPr kumimoji="0" lang="vi-VN" altLang="vi-VN" sz="1200" b="0" i="0" u="none" strike="noStrike" kern="1200" cap="none" spc="0" normalizeH="0" baseline="0" noProof="0">
                <a:ln>
                  <a:noFill/>
                </a:ln>
                <a:solidFill>
                  <a:schemeClr val="bg2">
                    <a:lumMod val="10000"/>
                  </a:schemeClr>
                </a:solidFill>
                <a:effectLst/>
                <a:uLnTx/>
                <a:uFillTx/>
                <a:latin typeface="Noto Sans"/>
                <a:ea typeface="Noto Sans"/>
              </a:rPr>
              <a:t>Slidesdocs.com được tạo ra để giúp cuộc sống của bạn dễ</a:t>
            </a:r>
          </a:p>
        </p:txBody>
      </p:sp>
      <p:sp>
        <p:nvSpPr>
          <p:cNvPr id="41" name="iSlíďè">
            <a:extLst>
              <a:ext uri="{FF2B5EF4-FFF2-40B4-BE49-F238E27FC236}">
                <a16:creationId xmlns:a16="http://schemas.microsoft.com/office/drawing/2014/main" id="{DC0CD902-1727-45D0-9DCD-716E32C3990D}"/>
              </a:ext>
            </a:extLst>
          </p:cNvPr>
          <p:cNvSpPr txBox="1"/>
          <p:nvPr/>
        </p:nvSpPr>
        <p:spPr bwMode="auto">
          <a:xfrm>
            <a:off x="9198643" y="5092614"/>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ct val="0"/>
              </a:spcAft>
              <a:buClrTx/>
              <a:buSzTx/>
              <a:buFontTx/>
              <a:buNone/>
              <a:defRPr/>
            </a:pPr>
            <a:r>
              <a:rPr kumimoji="0" lang="vi-VN" altLang="vi-VN" sz="1500" b="1" i="0" u="none" strike="noStrike" kern="1200" cap="none" spc="0" normalizeH="0" baseline="0" noProof="0">
                <a:ln>
                  <a:noFill/>
                </a:ln>
                <a:solidFill>
                  <a:schemeClr val="bg2">
                    <a:lumMod val="10000"/>
                  </a:schemeClr>
                </a:solidFill>
                <a:effectLst/>
                <a:uLnTx/>
                <a:uFillTx/>
                <a:latin typeface="Noto Sans"/>
                <a:ea typeface="Noto Sans"/>
              </a:rPr>
              <a:t>Đặt trước văn</a:t>
            </a:r>
          </a:p>
        </p:txBody>
      </p:sp>
    </p:spTree>
    <p:extLst>
      <p:ext uri="{BB962C8B-B14F-4D97-AF65-F5344CB8AC3E}">
        <p14:creationId xmlns:p14="http://schemas.microsoft.com/office/powerpoint/2010/main" val="1896733158"/>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37"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par>
                          <p:cTn id="11" fill="hold" nodeType="afterGroup">
                            <p:stCondLst>
                              <p:cond delay="1000"/>
                            </p:stCondLst>
                            <p:childTnLst>
                              <p:par>
                                <p:cTn id="12" presetID="37"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900" decel="100000" fill="hold"/>
                                        <p:tgtEl>
                                          <p:spTgt spid="2"/>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par>
                          <p:cTn id="18" fill="hold" nodeType="afterGroup">
                            <p:stCondLst>
                              <p:cond delay="2000"/>
                            </p:stCondLst>
                            <p:childTnLst>
                              <p:par>
                                <p:cTn id="19" presetID="37"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900" decel="100000" fill="hold"/>
                                        <p:tgtEl>
                                          <p:spTgt spid="8"/>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par>
                          <p:cTn id="25" fill="hold" nodeType="afterGroup">
                            <p:stCondLst>
                              <p:cond delay="3000"/>
                            </p:stCondLst>
                            <p:childTnLst>
                              <p:par>
                                <p:cTn id="26" presetID="37" presetClass="entr" presetSubtype="0"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1000"/>
                                        <p:tgtEl>
                                          <p:spTgt spid="13"/>
                                        </p:tgtEl>
                                      </p:cBhvr>
                                    </p:animEffect>
                                    <p:anim calcmode="lin" valueType="num">
                                      <p:cBhvr>
                                        <p:cTn id="29" dur="1000" fill="hold"/>
                                        <p:tgtEl>
                                          <p:spTgt spid="13"/>
                                        </p:tgtEl>
                                        <p:attrNameLst>
                                          <p:attrName>ppt_x</p:attrName>
                                        </p:attrNameLst>
                                      </p:cBhvr>
                                      <p:tavLst>
                                        <p:tav tm="0">
                                          <p:val>
                                            <p:strVal val="#ppt_x"/>
                                          </p:val>
                                        </p:tav>
                                        <p:tav tm="100000">
                                          <p:val>
                                            <p:strVal val="#ppt_x"/>
                                          </p:val>
                                        </p:tav>
                                      </p:tavLst>
                                    </p:anim>
                                    <p:anim calcmode="lin" valueType="num">
                                      <p:cBhvr>
                                        <p:cTn id="30" dur="900" decel="100000" fill="hold"/>
                                        <p:tgtEl>
                                          <p:spTgt spid="13"/>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par>
                    <p:cTn id="32" fill="hold" nodeType="clickPar">
                      <p:stCondLst>
                        <p:cond delay="indefinite"/>
                        <p:cond evt="onBegin" delay="0">
                          <p:tn val="31"/>
                        </p:cond>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down)">
                                      <p:cBhvr>
                                        <p:cTn id="36" dur="500"/>
                                        <p:tgtEl>
                                          <p:spTgt spid="31"/>
                                        </p:tgtEl>
                                      </p:cBhvr>
                                    </p:animEffect>
                                  </p:childTnLst>
                                </p:cTn>
                              </p:par>
                            </p:childTnLst>
                          </p:cTn>
                        </p:par>
                      </p:childTnLst>
                    </p:cTn>
                  </p:par>
                  <p:par>
                    <p:cTn id="37" fill="hold" nodeType="clickPar">
                      <p:stCondLst>
                        <p:cond delay="indefinite"/>
                        <p:cond evt="onBegin" delay="0">
                          <p:tn val="36"/>
                        </p:cond>
                      </p:stCondLst>
                      <p:childTnLst>
                        <p:par>
                          <p:cTn id="38" fill="hold">
                            <p:stCondLst>
                              <p:cond delay="0"/>
                            </p:stCondLst>
                            <p:childTnLst>
                              <p:par>
                                <p:cTn id="39" presetID="22" presetClass="entr" presetSubtype="4" fill="hold" grpId="0" nodeType="clickEffect">
                                  <p:stCondLst>
                                    <p:cond delay="0"/>
                                  </p:stCondLst>
                                  <p:childTnLst>
                                    <p:set>
                                      <p:cBhvr>
                                        <p:cTn id="40" dur="1" fill="hold">
                                          <p:stCondLst>
                                            <p:cond delay="0"/>
                                          </p:stCondLst>
                                        </p:cTn>
                                        <p:tgtEl>
                                          <p:spTgt spid="27"/>
                                        </p:tgtEl>
                                        <p:attrNameLst>
                                          <p:attrName>style.visibility</p:attrName>
                                        </p:attrNameLst>
                                      </p:cBhvr>
                                      <p:to>
                                        <p:strVal val="visible"/>
                                      </p:to>
                                    </p:set>
                                    <p:animEffect transition="in" filter="wipe(down)">
                                      <p:cBhvr>
                                        <p:cTn id="41" dur="500"/>
                                        <p:tgtEl>
                                          <p:spTgt spid="27"/>
                                        </p:tgtEl>
                                      </p:cBhvr>
                                    </p:animEffect>
                                  </p:childTnLst>
                                </p:cTn>
                              </p:par>
                            </p:childTnLst>
                          </p:cTn>
                        </p:par>
                      </p:childTnLst>
                    </p:cTn>
                  </p:par>
                  <p:par>
                    <p:cTn id="42" fill="hold" nodeType="clickPar">
                      <p:stCondLst>
                        <p:cond delay="indefinite"/>
                        <p:cond evt="onBegin" delay="0">
                          <p:tn val="41"/>
                        </p:cond>
                      </p:stCondLst>
                      <p:childTnLst>
                        <p:par>
                          <p:cTn id="43" fill="hold">
                            <p:stCondLst>
                              <p:cond delay="0"/>
                            </p:stCondLst>
                            <p:childTnLst>
                              <p:par>
                                <p:cTn id="44" presetID="22" presetClass="entr" presetSubtype="4" fill="hold" grpId="0" nodeType="clickEffect">
                                  <p:stCondLst>
                                    <p:cond delay="0"/>
                                  </p:stCondLst>
                                  <p:childTnLst>
                                    <p:set>
                                      <p:cBhvr>
                                        <p:cTn id="45" dur="1" fill="hold">
                                          <p:stCondLst>
                                            <p:cond delay="0"/>
                                          </p:stCondLst>
                                        </p:cTn>
                                        <p:tgtEl>
                                          <p:spTgt spid="35"/>
                                        </p:tgtEl>
                                        <p:attrNameLst>
                                          <p:attrName>style.visibility</p:attrName>
                                        </p:attrNameLst>
                                      </p:cBhvr>
                                      <p:to>
                                        <p:strVal val="visible"/>
                                      </p:to>
                                    </p:set>
                                    <p:animEffect transition="in" filter="wipe(down)">
                                      <p:cBhvr>
                                        <p:cTn id="46" dur="500"/>
                                        <p:tgtEl>
                                          <p:spTgt spid="35"/>
                                        </p:tgtEl>
                                      </p:cBhvr>
                                    </p:animEffect>
                                  </p:childTnLst>
                                </p:cTn>
                              </p:par>
                            </p:childTnLst>
                          </p:cTn>
                        </p:par>
                      </p:childTnLst>
                    </p:cTn>
                  </p:par>
                  <p:par>
                    <p:cTn id="47" fill="hold" nodeType="clickPar">
                      <p:stCondLst>
                        <p:cond delay="indefinite"/>
                        <p:cond evt="onBegin" delay="0">
                          <p:tn val="46"/>
                        </p:cond>
                      </p:stCondLst>
                      <p:childTnLst>
                        <p:par>
                          <p:cTn id="48" fill="hold">
                            <p:stCondLst>
                              <p:cond delay="0"/>
                            </p:stCondLst>
                            <p:childTnLst>
                              <p:par>
                                <p:cTn id="49" presetID="22" presetClass="entr" presetSubtype="4" fill="hold" grpId="0" nodeType="click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wipe(down)">
                                      <p:cBhvr>
                                        <p:cTn id="51" dur="500"/>
                                        <p:tgtEl>
                                          <p:spTgt spid="34"/>
                                        </p:tgtEl>
                                      </p:cBhvr>
                                    </p:animEffect>
                                  </p:childTnLst>
                                </p:cTn>
                              </p:par>
                            </p:childTnLst>
                          </p:cTn>
                        </p:par>
                      </p:childTnLst>
                    </p:cTn>
                  </p:par>
                  <p:par>
                    <p:cTn id="52" fill="hold" nodeType="clickPar">
                      <p:stCondLst>
                        <p:cond delay="indefinite"/>
                        <p:cond evt="onBegin" delay="0">
                          <p:tn val="51"/>
                        </p:cond>
                      </p:stCondLst>
                      <p:childTnLst>
                        <p:par>
                          <p:cTn id="53" fill="hold">
                            <p:stCondLst>
                              <p:cond delay="0"/>
                            </p:stCondLst>
                            <p:childTnLst>
                              <p:par>
                                <p:cTn id="54" presetID="22" presetClass="entr" presetSubtype="4" fill="hold" grpId="0" nodeType="clickEffect">
                                  <p:stCondLst>
                                    <p:cond delay="0"/>
                                  </p:stCondLst>
                                  <p:childTnLst>
                                    <p:set>
                                      <p:cBhvr>
                                        <p:cTn id="55" dur="1" fill="hold">
                                          <p:stCondLst>
                                            <p:cond delay="0"/>
                                          </p:stCondLst>
                                        </p:cTn>
                                        <p:tgtEl>
                                          <p:spTgt spid="37"/>
                                        </p:tgtEl>
                                        <p:attrNameLst>
                                          <p:attrName>style.visibility</p:attrName>
                                        </p:attrNameLst>
                                      </p:cBhvr>
                                      <p:to>
                                        <p:strVal val="visible"/>
                                      </p:to>
                                    </p:set>
                                    <p:animEffect transition="in" filter="wipe(down)">
                                      <p:cBhvr>
                                        <p:cTn id="56" dur="500"/>
                                        <p:tgtEl>
                                          <p:spTgt spid="37"/>
                                        </p:tgtEl>
                                      </p:cBhvr>
                                    </p:animEffect>
                                  </p:childTnLst>
                                </p:cTn>
                              </p:par>
                            </p:childTnLst>
                          </p:cTn>
                        </p:par>
                      </p:childTnLst>
                    </p:cTn>
                  </p:par>
                  <p:par>
                    <p:cTn id="57" fill="hold" nodeType="clickPar">
                      <p:stCondLst>
                        <p:cond delay="indefinite"/>
                        <p:cond evt="onBegin" delay="0">
                          <p:tn val="56"/>
                        </p:cond>
                      </p:stCondLst>
                      <p:childTnLst>
                        <p:par>
                          <p:cTn id="58" fill="hold">
                            <p:stCondLst>
                              <p:cond delay="0"/>
                            </p:stCondLst>
                            <p:childTnLst>
                              <p:par>
                                <p:cTn id="59" presetID="22" presetClass="entr" presetSubtype="4" fill="hold" grpId="0" nodeType="click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wipe(down)">
                                      <p:cBhvr>
                                        <p:cTn id="61" dur="500"/>
                                        <p:tgtEl>
                                          <p:spTgt spid="36"/>
                                        </p:tgtEl>
                                      </p:cBhvr>
                                    </p:animEffect>
                                  </p:childTnLst>
                                </p:cTn>
                              </p:par>
                            </p:childTnLst>
                          </p:cTn>
                        </p:par>
                      </p:childTnLst>
                    </p:cTn>
                  </p:par>
                  <p:par>
                    <p:cTn id="62" fill="hold" nodeType="clickPar">
                      <p:stCondLst>
                        <p:cond delay="indefinite"/>
                        <p:cond evt="onBegin" delay="0">
                          <p:tn val="61"/>
                        </p:cond>
                      </p:stCondLst>
                      <p:childTnLst>
                        <p:par>
                          <p:cTn id="63" fill="hold">
                            <p:stCondLst>
                              <p:cond delay="0"/>
                            </p:stCondLst>
                            <p:childTnLst>
                              <p:par>
                                <p:cTn id="64" presetID="22" presetClass="entr" presetSubtype="4" fill="hold" grpId="0" nodeType="clickEffect">
                                  <p:stCondLst>
                                    <p:cond delay="0"/>
                                  </p:stCondLst>
                                  <p:childTnLst>
                                    <p:set>
                                      <p:cBhvr>
                                        <p:cTn id="65" dur="1" fill="hold">
                                          <p:stCondLst>
                                            <p:cond delay="0"/>
                                          </p:stCondLst>
                                        </p:cTn>
                                        <p:tgtEl>
                                          <p:spTgt spid="39"/>
                                        </p:tgtEl>
                                        <p:attrNameLst>
                                          <p:attrName>style.visibility</p:attrName>
                                        </p:attrNameLst>
                                      </p:cBhvr>
                                      <p:to>
                                        <p:strVal val="visible"/>
                                      </p:to>
                                    </p:set>
                                    <p:animEffect transition="in" filter="wipe(down)">
                                      <p:cBhvr>
                                        <p:cTn id="66" dur="500"/>
                                        <p:tgtEl>
                                          <p:spTgt spid="39"/>
                                        </p:tgtEl>
                                      </p:cBhvr>
                                    </p:animEffect>
                                  </p:childTnLst>
                                </p:cTn>
                              </p:par>
                            </p:childTnLst>
                          </p:cTn>
                        </p:par>
                      </p:childTnLst>
                    </p:cTn>
                  </p:par>
                  <p:par>
                    <p:cTn id="67" fill="hold" nodeType="clickPar">
                      <p:stCondLst>
                        <p:cond delay="indefinite"/>
                        <p:cond evt="onBegin" delay="0">
                          <p:tn val="66"/>
                        </p:cond>
                      </p:stCondLst>
                      <p:childTnLst>
                        <p:par>
                          <p:cTn id="68" fill="hold">
                            <p:stCondLst>
                              <p:cond delay="0"/>
                            </p:stCondLst>
                            <p:childTnLst>
                              <p:par>
                                <p:cTn id="69" presetID="22" presetClass="entr" presetSubtype="4" fill="hold" grpId="0" nodeType="clickEffect">
                                  <p:stCondLst>
                                    <p:cond delay="0"/>
                                  </p:stCondLst>
                                  <p:childTnLst>
                                    <p:set>
                                      <p:cBhvr>
                                        <p:cTn id="70" dur="1" fill="hold">
                                          <p:stCondLst>
                                            <p:cond delay="0"/>
                                          </p:stCondLst>
                                        </p:cTn>
                                        <p:tgtEl>
                                          <p:spTgt spid="38"/>
                                        </p:tgtEl>
                                        <p:attrNameLst>
                                          <p:attrName>style.visibility</p:attrName>
                                        </p:attrNameLst>
                                      </p:cBhvr>
                                      <p:to>
                                        <p:strVal val="visible"/>
                                      </p:to>
                                    </p:set>
                                    <p:animEffect transition="in" filter="wipe(down)">
                                      <p:cBhvr>
                                        <p:cTn id="71" dur="500"/>
                                        <p:tgtEl>
                                          <p:spTgt spid="38"/>
                                        </p:tgtEl>
                                      </p:cBhvr>
                                    </p:animEffect>
                                  </p:childTnLst>
                                </p:cTn>
                              </p:par>
                            </p:childTnLst>
                          </p:cTn>
                        </p:par>
                      </p:childTnLst>
                    </p:cTn>
                  </p:par>
                  <p:par>
                    <p:cTn id="72" fill="hold" nodeType="clickPar">
                      <p:stCondLst>
                        <p:cond delay="indefinite"/>
                        <p:cond evt="onBegin" delay="0">
                          <p:tn val="71"/>
                        </p:cond>
                      </p:stCondLst>
                      <p:childTnLst>
                        <p:par>
                          <p:cTn id="73" fill="hold">
                            <p:stCondLst>
                              <p:cond delay="0"/>
                            </p:stCondLst>
                            <p:childTnLst>
                              <p:par>
                                <p:cTn id="74" presetID="22" presetClass="entr" presetSubtype="4" fill="hold" grpId="0" nodeType="clickEffect">
                                  <p:stCondLst>
                                    <p:cond delay="0"/>
                                  </p:stCondLst>
                                  <p:childTnLst>
                                    <p:set>
                                      <p:cBhvr>
                                        <p:cTn id="75" dur="1" fill="hold">
                                          <p:stCondLst>
                                            <p:cond delay="0"/>
                                          </p:stCondLst>
                                        </p:cTn>
                                        <p:tgtEl>
                                          <p:spTgt spid="41"/>
                                        </p:tgtEl>
                                        <p:attrNameLst>
                                          <p:attrName>style.visibility</p:attrName>
                                        </p:attrNameLst>
                                      </p:cBhvr>
                                      <p:to>
                                        <p:strVal val="visible"/>
                                      </p:to>
                                    </p:set>
                                    <p:animEffect transition="in" filter="wipe(down)">
                                      <p:cBhvr>
                                        <p:cTn id="76" dur="500"/>
                                        <p:tgtEl>
                                          <p:spTgt spid="41"/>
                                        </p:tgtEl>
                                      </p:cBhvr>
                                    </p:animEffect>
                                  </p:childTnLst>
                                </p:cTn>
                              </p:par>
                            </p:childTnLst>
                          </p:cTn>
                        </p:par>
                      </p:childTnLst>
                    </p:cTn>
                  </p:par>
                  <p:par>
                    <p:cTn id="77" fill="hold" nodeType="clickPar">
                      <p:stCondLst>
                        <p:cond delay="indefinite"/>
                        <p:cond evt="onBegin" delay="0">
                          <p:tn val="76"/>
                        </p:cond>
                      </p:stCondLst>
                      <p:childTnLst>
                        <p:par>
                          <p:cTn id="78" fill="hold">
                            <p:stCondLst>
                              <p:cond delay="0"/>
                            </p:stCondLst>
                            <p:childTnLst>
                              <p:par>
                                <p:cTn id="79" presetID="22" presetClass="entr" presetSubtype="4" fill="hold" grpId="0" nodeType="clickEffect">
                                  <p:stCondLst>
                                    <p:cond delay="0"/>
                                  </p:stCondLst>
                                  <p:childTnLst>
                                    <p:set>
                                      <p:cBhvr>
                                        <p:cTn id="80" dur="1" fill="hold">
                                          <p:stCondLst>
                                            <p:cond delay="0"/>
                                          </p:stCondLst>
                                        </p:cTn>
                                        <p:tgtEl>
                                          <p:spTgt spid="40"/>
                                        </p:tgtEl>
                                        <p:attrNameLst>
                                          <p:attrName>style.visibility</p:attrName>
                                        </p:attrNameLst>
                                      </p:cBhvr>
                                      <p:to>
                                        <p:strVal val="visible"/>
                                      </p:to>
                                    </p:set>
                                    <p:animEffect transition="in" filter="wipe(down)">
                                      <p:cBhvr>
                                        <p:cTn id="8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1" grpId="0"/>
      <p:bldP spid="34" grpId="0"/>
      <p:bldP spid="35" grpId="0"/>
      <p:bldP spid="36" grpId="0"/>
      <p:bldP spid="37" grpId="0"/>
      <p:bldP spid="38" grpId="0"/>
      <p:bldP spid="39" grpId="0"/>
      <p:bldP spid="40" grpId="0"/>
      <p:bldP spid="4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a:extLst>
              <a:ext uri="{FF2B5EF4-FFF2-40B4-BE49-F238E27FC236}">
                <a16:creationId xmlns:a16="http://schemas.microsoft.com/office/drawing/2014/main" id="{5F742C17-3707-4CE7-BA19-C9D36DCFCBA8}"/>
              </a:ext>
            </a:extLst>
          </p:cNvPr>
          <p:cNvPicPr>
            <a:picLocks noChangeAspect="1"/>
          </p:cNvPicPr>
          <p:nvPr/>
        </p:nvPicPr>
        <p:blipFill>
          <a:blip r:embed="rId3">
            <a:extLst>
              <a:ext uri="{28A0092B-C50C-407E-A947-70E740481C1C}">
                <a14:useLocalDpi xmlns:a14="http://schemas.microsoft.com/office/drawing/2010/main" val="0"/>
              </a:ext>
            </a:extLst>
          </a:blip>
          <a:srcRect t="14156"/>
          <a:stretch>
            <a:fillRect/>
          </a:stretch>
        </p:blipFill>
        <p:spPr>
          <a:xfrm>
            <a:off x="0" y="0"/>
            <a:ext cx="12192000" cy="6929481"/>
          </a:xfrm>
          <a:prstGeom prst="rect">
            <a:avLst/>
          </a:prstGeom>
        </p:spPr>
      </p:pic>
      <p:sp>
        <p:nvSpPr>
          <p:cNvPr id="20" name="TextBox 76">
            <a:extLst>
              <a:ext uri="{FF2B5EF4-FFF2-40B4-BE49-F238E27FC236}">
                <a16:creationId xmlns:a16="http://schemas.microsoft.com/office/drawing/2014/main" id="{7E47AB8E-F290-4FFE-858B-C05CAB938D16}"/>
              </a:ext>
            </a:extLst>
          </p:cNvPr>
          <p:cNvSpPr txBox="1"/>
          <p:nvPr/>
        </p:nvSpPr>
        <p:spPr>
          <a:xfrm>
            <a:off x="3289522" y="1546481"/>
            <a:ext cx="5864309" cy="762000"/>
          </a:xfrm>
          <a:prstGeom prst="rect">
            <a:avLst/>
          </a:prstGeom>
          <a:noFill/>
        </p:spPr>
        <p:txBody>
          <a:bodyPr wrap="square" rtlCol="0">
            <a:normAutofit fontScale="55000" lnSpcReduction="20000"/>
          </a:bodyPr>
          <a:lstStyle/>
          <a:p>
            <a:pPr algn="ctr"/>
            <a:r>
              <a:rPr lang="en-US" altLang="vi-VN" sz="4400" b="1" dirty="0" err="1">
                <a:solidFill>
                  <a:schemeClr val="tx1">
                    <a:lumMod val="95000"/>
                    <a:lumOff val="5000"/>
                  </a:schemeClr>
                </a:solidFill>
                <a:latin typeface="Noto Sans"/>
                <a:ea typeface="Noto Sans"/>
                <a:cs typeface="+mn-ea"/>
                <a:sym typeface="+mn-lt"/>
              </a:rPr>
              <a:t>Ứng</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dụng</a:t>
            </a:r>
            <a:r>
              <a:rPr lang="en-US" altLang="vi-VN" sz="4400" b="1" dirty="0">
                <a:solidFill>
                  <a:schemeClr val="tx1">
                    <a:lumMod val="95000"/>
                    <a:lumOff val="5000"/>
                  </a:schemeClr>
                </a:solidFill>
                <a:latin typeface="Noto Sans"/>
                <a:ea typeface="Noto Sans"/>
                <a:cs typeface="+mn-ea"/>
                <a:sym typeface="+mn-lt"/>
              </a:rPr>
              <a:t> Apache Spark </a:t>
            </a:r>
            <a:r>
              <a:rPr lang="en-US" altLang="vi-VN" sz="4400" b="1" dirty="0" err="1">
                <a:solidFill>
                  <a:schemeClr val="tx1">
                    <a:lumMod val="95000"/>
                    <a:lumOff val="5000"/>
                  </a:schemeClr>
                </a:solidFill>
                <a:latin typeface="Noto Sans"/>
                <a:ea typeface="Noto Sans"/>
                <a:cs typeface="+mn-ea"/>
                <a:sym typeface="+mn-lt"/>
              </a:rPr>
              <a:t>trong</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giải</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quyết</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bài</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toán</a:t>
            </a:r>
            <a:r>
              <a:rPr lang="en-US" altLang="vi-VN" sz="4400" b="1" dirty="0">
                <a:solidFill>
                  <a:schemeClr val="tx1">
                    <a:lumMod val="95000"/>
                    <a:lumOff val="5000"/>
                  </a:schemeClr>
                </a:solidFill>
                <a:latin typeface="Noto Sans"/>
                <a:ea typeface="Noto Sans"/>
                <a:cs typeface="+mn-ea"/>
                <a:sym typeface="+mn-lt"/>
              </a:rPr>
              <a:t> </a:t>
            </a:r>
            <a:endParaRPr lang="vi-VN" altLang="vi-VN" sz="4400" b="1" dirty="0">
              <a:solidFill>
                <a:schemeClr val="tx1">
                  <a:lumMod val="95000"/>
                  <a:lumOff val="5000"/>
                </a:schemeClr>
              </a:solidFill>
              <a:latin typeface="Noto Sans"/>
              <a:ea typeface="Noto Sans"/>
              <a:cs typeface="+mn-ea"/>
              <a:sym typeface="+mn-lt"/>
            </a:endParaRPr>
          </a:p>
        </p:txBody>
      </p:sp>
      <p:sp>
        <p:nvSpPr>
          <p:cNvPr id="21" name="išľíďè">
            <a:extLst>
              <a:ext uri="{FF2B5EF4-FFF2-40B4-BE49-F238E27FC236}">
                <a16:creationId xmlns:a16="http://schemas.microsoft.com/office/drawing/2014/main" id="{DD62E306-7BED-4317-BAD9-1FD47EB2EC43}"/>
              </a:ext>
            </a:extLst>
          </p:cNvPr>
          <p:cNvSpPr/>
          <p:nvPr/>
        </p:nvSpPr>
        <p:spPr bwMode="auto">
          <a:xfrm>
            <a:off x="3471521" y="2651239"/>
            <a:ext cx="5582539" cy="52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5333" rIns="85333" anchor="t" anchorCtr="0">
            <a:normAutofit/>
          </a:bodyPr>
          <a:lstStyle/>
          <a:p>
            <a:pPr defTabSz="866341">
              <a:lnSpc>
                <a:spcPct val="100000"/>
              </a:lnSpc>
              <a:spcBef>
                <a:spcPct val="0"/>
              </a:spcBef>
              <a:defRPr/>
            </a:pPr>
            <a:endParaRPr lang="vi-VN" altLang="vi-VN" sz="1327" spc="569" dirty="0">
              <a:solidFill>
                <a:schemeClr val="bg2">
                  <a:lumMod val="10000"/>
                </a:schemeClr>
              </a:solidFill>
              <a:latin typeface="Noto Sans"/>
              <a:ea typeface="Noto Sans"/>
            </a:endParaRPr>
          </a:p>
        </p:txBody>
      </p:sp>
      <p:sp>
        <p:nvSpPr>
          <p:cNvPr id="22" name="文本框 21">
            <a:extLst>
              <a:ext uri="{FF2B5EF4-FFF2-40B4-BE49-F238E27FC236}">
                <a16:creationId xmlns:a16="http://schemas.microsoft.com/office/drawing/2014/main" id="{7E615E61-E793-4AD4-BDA8-02C10DCCF92A}"/>
              </a:ext>
            </a:extLst>
          </p:cNvPr>
          <p:cNvSpPr txBox="1"/>
          <p:nvPr/>
        </p:nvSpPr>
        <p:spPr>
          <a:xfrm>
            <a:off x="8732101" y="5446339"/>
            <a:ext cx="2930242" cy="746760"/>
          </a:xfrm>
          <a:prstGeom prst="rect">
            <a:avLst/>
          </a:prstGeom>
          <a:noFill/>
        </p:spPr>
        <p:txBody>
          <a:bodyPr vert="horz" wrap="square" rtlCol="0">
            <a:normAutofit fontScale="77500" lnSpcReduction="20000"/>
          </a:bodyPr>
          <a:lstStyle/>
          <a:p>
            <a:r>
              <a:rPr lang="en-US" altLang="vi-VN" sz="4300" b="1" dirty="0">
                <a:solidFill>
                  <a:schemeClr val="tx1">
                    <a:lumMod val="95000"/>
                    <a:lumOff val="5000"/>
                  </a:schemeClr>
                </a:solidFill>
                <a:latin typeface="Noto Sans"/>
                <a:ea typeface="Noto Sans"/>
              </a:rPr>
              <a:t>CHƯƠNG</a:t>
            </a:r>
            <a:r>
              <a:rPr lang="vi-VN" altLang="vi-VN" sz="4300" b="1" dirty="0">
                <a:solidFill>
                  <a:schemeClr val="tx1">
                    <a:lumMod val="95000"/>
                    <a:lumOff val="5000"/>
                  </a:schemeClr>
                </a:solidFill>
                <a:latin typeface="Noto Sans"/>
                <a:ea typeface="Noto Sans"/>
              </a:rPr>
              <a:t>-03</a:t>
            </a:r>
            <a:endParaRPr lang="zh-CN" altLang="en-US" sz="4400" b="1" dirty="0">
              <a:solidFill>
                <a:schemeClr val="tx1">
                  <a:lumMod val="95000"/>
                  <a:lumOff val="5000"/>
                </a:schemeClr>
              </a:solidFill>
              <a:latin typeface="文悦古典明朝体 (非商业使用) W5" pitchFamily="50" charset="-122"/>
              <a:ea typeface="文悦古典明朝体 (非商业使用) W5" pitchFamily="50" charset="-122"/>
            </a:endParaRPr>
          </a:p>
        </p:txBody>
      </p:sp>
    </p:spTree>
    <p:extLst>
      <p:ext uri="{BB962C8B-B14F-4D97-AF65-F5344CB8AC3E}">
        <p14:creationId xmlns:p14="http://schemas.microsoft.com/office/powerpoint/2010/main" val="88731811"/>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2" presetClass="entr" presetSubtype="4" fill="hold" grpId="0" nodeType="clickEffect" nodePh="1">
                                  <p:stCondLst>
                                    <p:cond delay="0"/>
                                  </p:stCondLst>
                                  <p:endCondLst>
                                    <p:cond evt="begin" delay="0">
                                      <p:tn val="5"/>
                                    </p:cond>
                                  </p:end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childTnLst>
                          </p:cTn>
                        </p:par>
                      </p:childTnLst>
                    </p:cTn>
                  </p:par>
                  <p:par>
                    <p:cTn id="8" fill="hold" nodeType="clickPar">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Effect transition="in" filter="fade">
                                      <p:cBhvr>
                                        <p:cTn id="1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1FFC1DE-B8C1-E1DB-1E8D-C8C925DD4C6A}"/>
              </a:ext>
            </a:extLst>
          </p:cNvPr>
          <p:cNvSpPr txBox="1"/>
          <p:nvPr/>
        </p:nvSpPr>
        <p:spPr>
          <a:xfrm>
            <a:off x="224851" y="139799"/>
            <a:ext cx="11003588"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lang="en-US" altLang="vi-VN" sz="3200" b="1" dirty="0" err="1">
                <a:solidFill>
                  <a:schemeClr val="bg2">
                    <a:lumMod val="10000"/>
                  </a:schemeClr>
                </a:solidFill>
                <a:latin typeface="Noto Sans"/>
                <a:ea typeface="Noto Sans"/>
              </a:rPr>
              <a:t>Đánh</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giá</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tổng</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quan</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về</a:t>
            </a:r>
            <a:r>
              <a:rPr lang="en-US" altLang="vi-VN" sz="3200" b="1" dirty="0">
                <a:solidFill>
                  <a:schemeClr val="bg2">
                    <a:lumMod val="10000"/>
                  </a:schemeClr>
                </a:solidFill>
                <a:latin typeface="Noto Sans"/>
                <a:ea typeface="Noto Sans"/>
              </a:rPr>
              <a:t> Spark, Naïve Bayes, SVM </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3" name="TextBox 2">
            <a:extLst>
              <a:ext uri="{FF2B5EF4-FFF2-40B4-BE49-F238E27FC236}">
                <a16:creationId xmlns:a16="http://schemas.microsoft.com/office/drawing/2014/main" id="{39855340-2673-9A9F-6A23-C4A75A5C04E4}"/>
              </a:ext>
            </a:extLst>
          </p:cNvPr>
          <p:cNvSpPr txBox="1"/>
          <p:nvPr/>
        </p:nvSpPr>
        <p:spPr>
          <a:xfrm>
            <a:off x="609600" y="1091381"/>
            <a:ext cx="4866968" cy="400110"/>
          </a:xfrm>
          <a:prstGeom prst="rect">
            <a:avLst/>
          </a:prstGeom>
          <a:noFill/>
        </p:spPr>
        <p:txBody>
          <a:bodyPr wrap="square" rtlCol="0">
            <a:spAutoFit/>
          </a:bodyPr>
          <a:lstStyle/>
          <a:p>
            <a:r>
              <a:rPr lang="en-US" sz="2000" b="1" dirty="0" err="1">
                <a:latin typeface="Noto Sans" panose="020B0502040504020204" pitchFamily="34" charset="0"/>
                <a:ea typeface="Noto Sans" panose="020B0502040504020204" pitchFamily="34" charset="0"/>
                <a:cs typeface="Noto Sans" panose="020B0502040504020204" pitchFamily="34" charset="0"/>
              </a:rPr>
              <a:t>Lợi</a:t>
            </a:r>
            <a:r>
              <a:rPr lang="en-US" sz="2000" b="1" dirty="0">
                <a:latin typeface="Noto Sans" panose="020B0502040504020204" pitchFamily="34" charset="0"/>
                <a:ea typeface="Noto Sans" panose="020B0502040504020204" pitchFamily="34" charset="0"/>
                <a:cs typeface="Noto Sans" panose="020B0502040504020204" pitchFamily="34" charset="0"/>
              </a:rPr>
              <a:t> </a:t>
            </a:r>
            <a:r>
              <a:rPr lang="en-US" sz="2000" b="1" dirty="0" err="1">
                <a:latin typeface="Noto Sans" panose="020B0502040504020204" pitchFamily="34" charset="0"/>
                <a:ea typeface="Noto Sans" panose="020B0502040504020204" pitchFamily="34" charset="0"/>
                <a:cs typeface="Noto Sans" panose="020B0502040504020204" pitchFamily="34" charset="0"/>
              </a:rPr>
              <a:t>ích</a:t>
            </a:r>
            <a:r>
              <a:rPr lang="en-US" sz="2000" b="1" dirty="0">
                <a:latin typeface="Noto Sans" panose="020B0502040504020204" pitchFamily="34" charset="0"/>
                <a:ea typeface="Noto Sans" panose="020B0502040504020204" pitchFamily="34" charset="0"/>
                <a:cs typeface="Noto Sans" panose="020B0502040504020204" pitchFamily="34" charset="0"/>
              </a:rPr>
              <a:t> </a:t>
            </a:r>
            <a:r>
              <a:rPr lang="en-US" sz="2000" b="1" dirty="0" err="1">
                <a:latin typeface="Noto Sans" panose="020B0502040504020204" pitchFamily="34" charset="0"/>
                <a:ea typeface="Noto Sans" panose="020B0502040504020204" pitchFamily="34" charset="0"/>
                <a:cs typeface="Noto Sans" panose="020B0502040504020204" pitchFamily="34" charset="0"/>
              </a:rPr>
              <a:t>của</a:t>
            </a:r>
            <a:r>
              <a:rPr lang="en-US" sz="2000" b="1" dirty="0">
                <a:latin typeface="Noto Sans" panose="020B0502040504020204" pitchFamily="34" charset="0"/>
                <a:ea typeface="Noto Sans" panose="020B0502040504020204" pitchFamily="34" charset="0"/>
                <a:cs typeface="Noto Sans" panose="020B0502040504020204" pitchFamily="34" charset="0"/>
              </a:rPr>
              <a:t> Spark </a:t>
            </a:r>
            <a:r>
              <a:rPr lang="en-US" sz="2000" b="1" dirty="0" err="1">
                <a:latin typeface="Noto Sans" panose="020B0502040504020204" pitchFamily="34" charset="0"/>
                <a:ea typeface="Noto Sans" panose="020B0502040504020204" pitchFamily="34" charset="0"/>
                <a:cs typeface="Noto Sans" panose="020B0502040504020204" pitchFamily="34" charset="0"/>
              </a:rPr>
              <a:t>trong</a:t>
            </a:r>
            <a:r>
              <a:rPr lang="en-US" sz="2000" b="1" dirty="0">
                <a:latin typeface="Noto Sans" panose="020B0502040504020204" pitchFamily="34" charset="0"/>
                <a:ea typeface="Noto Sans" panose="020B0502040504020204" pitchFamily="34" charset="0"/>
                <a:cs typeface="Noto Sans" panose="020B0502040504020204" pitchFamily="34" charset="0"/>
              </a:rPr>
              <a:t> </a:t>
            </a:r>
            <a:r>
              <a:rPr lang="en-US" sz="2000" b="1" dirty="0" err="1">
                <a:latin typeface="Noto Sans" panose="020B0502040504020204" pitchFamily="34" charset="0"/>
                <a:ea typeface="Noto Sans" panose="020B0502040504020204" pitchFamily="34" charset="0"/>
                <a:cs typeface="Noto Sans" panose="020B0502040504020204" pitchFamily="34" charset="0"/>
              </a:rPr>
              <a:t>bài</a:t>
            </a:r>
            <a:r>
              <a:rPr lang="en-US" sz="2000" b="1" dirty="0">
                <a:latin typeface="Noto Sans" panose="020B0502040504020204" pitchFamily="34" charset="0"/>
                <a:ea typeface="Noto Sans" panose="020B0502040504020204" pitchFamily="34" charset="0"/>
                <a:cs typeface="Noto Sans" panose="020B0502040504020204" pitchFamily="34" charset="0"/>
              </a:rPr>
              <a:t> </a:t>
            </a:r>
            <a:r>
              <a:rPr lang="en-US" sz="2000" b="1" dirty="0" err="1">
                <a:latin typeface="Noto Sans" panose="020B0502040504020204" pitchFamily="34" charset="0"/>
                <a:ea typeface="Noto Sans" panose="020B0502040504020204" pitchFamily="34" charset="0"/>
                <a:cs typeface="Noto Sans" panose="020B0502040504020204" pitchFamily="34" charset="0"/>
              </a:rPr>
              <a:t>toán</a:t>
            </a:r>
            <a:endParaRPr lang="en-US" sz="2000" b="1" dirty="0">
              <a:latin typeface="Noto Sans" panose="020B0502040504020204" pitchFamily="34" charset="0"/>
              <a:ea typeface="Noto Sans" panose="020B0502040504020204" pitchFamily="34" charset="0"/>
              <a:cs typeface="Noto Sans" panose="020B0502040504020204" pitchFamily="34" charset="0"/>
            </a:endParaRPr>
          </a:p>
        </p:txBody>
      </p:sp>
      <p:sp>
        <p:nvSpPr>
          <p:cNvPr id="4" name="TextBox 3">
            <a:extLst>
              <a:ext uri="{FF2B5EF4-FFF2-40B4-BE49-F238E27FC236}">
                <a16:creationId xmlns:a16="http://schemas.microsoft.com/office/drawing/2014/main" id="{364A5A4D-EB76-956F-7BC9-767F2F0092B5}"/>
              </a:ext>
            </a:extLst>
          </p:cNvPr>
          <p:cNvSpPr txBox="1"/>
          <p:nvPr/>
        </p:nvSpPr>
        <p:spPr>
          <a:xfrm>
            <a:off x="609600" y="1769806"/>
            <a:ext cx="9448800" cy="129458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dirty="0" err="1">
                <a:latin typeface="Noto Sans" panose="020B0502040504020204" pitchFamily="34" charset="0"/>
                <a:ea typeface="Noto Sans" panose="020B0502040504020204" pitchFamily="34" charset="0"/>
                <a:cs typeface="Noto Sans" panose="020B0502040504020204" pitchFamily="34" charset="0"/>
              </a:rPr>
              <a:t>Xử</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lí</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dữ</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liệu</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lớn</a:t>
            </a:r>
            <a:r>
              <a:rPr lang="en-US" b="1" dirty="0">
                <a:latin typeface="Noto Sans" panose="020B0502040504020204" pitchFamily="34" charset="0"/>
                <a:ea typeface="Noto Sans" panose="020B0502040504020204" pitchFamily="34" charset="0"/>
                <a:cs typeface="Noto Sans" panose="020B0502040504020204" pitchFamily="34" charset="0"/>
              </a:rPr>
              <a: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dụ</a:t>
            </a:r>
            <a:r>
              <a:rPr lang="en-US" dirty="0">
                <a:latin typeface="Noto Sans" panose="020B0502040504020204" pitchFamily="34" charset="0"/>
                <a:ea typeface="Noto Sans" panose="020B0502040504020204" pitchFamily="34" charset="0"/>
                <a:cs typeface="Noto Sans" panose="020B0502040504020204" pitchFamily="34" charset="0"/>
              </a:rPr>
              <a:t> hang </a:t>
            </a:r>
            <a:r>
              <a:rPr lang="en-US" dirty="0" err="1">
                <a:latin typeface="Noto Sans" panose="020B0502040504020204" pitchFamily="34" charset="0"/>
                <a:ea typeface="Noto Sans" panose="020B0502040504020204" pitchFamily="34" charset="0"/>
                <a:cs typeface="Noto Sans" panose="020B0502040504020204" pitchFamily="34" charset="0"/>
              </a:rPr>
              <a:t>tiệu</a:t>
            </a:r>
            <a:r>
              <a:rPr lang="en-US" dirty="0">
                <a:latin typeface="Noto Sans" panose="020B0502040504020204" pitchFamily="34" charset="0"/>
                <a:ea typeface="Noto Sans" panose="020B0502040504020204" pitchFamily="34" charset="0"/>
                <a:cs typeface="Noto Sans" panose="020B0502040504020204" pitchFamily="34" charset="0"/>
              </a:rPr>
              <a:t> tweet</a:t>
            </a:r>
            <a:endParaRPr lang="en-US" b="1" dirty="0">
              <a:latin typeface="Noto Sans" panose="020B0502040504020204" pitchFamily="34" charset="0"/>
              <a:ea typeface="Noto Sans" panose="020B0502040504020204" pitchFamily="34" charset="0"/>
              <a:cs typeface="Noto Sans" panose="020B0502040504020204" pitchFamily="34" charset="0"/>
            </a:endParaRPr>
          </a:p>
          <a:p>
            <a:pPr marL="285750" indent="-285750">
              <a:lnSpc>
                <a:spcPct val="150000"/>
              </a:lnSpc>
              <a:buFont typeface="Arial" panose="020B0604020202020204" pitchFamily="34" charset="0"/>
              <a:buChar char="•"/>
            </a:pPr>
            <a:r>
              <a:rPr lang="en-US" b="1" dirty="0" err="1">
                <a:latin typeface="Noto Sans" panose="020B0502040504020204" pitchFamily="34" charset="0"/>
                <a:ea typeface="Noto Sans" panose="020B0502040504020204" pitchFamily="34" charset="0"/>
                <a:cs typeface="Noto Sans" panose="020B0502040504020204" pitchFamily="34" charset="0"/>
              </a:rPr>
              <a:t>Tích</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hợp</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dễ</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dàng</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MLlib</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cung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cấp</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các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công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cụ</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học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máy</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sẵn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có</a:t>
            </a:r>
            <a:endParaRPr lang="en-US" b="1" dirty="0">
              <a:latin typeface="Noto Sans" panose="020B0502040504020204" pitchFamily="34" charset="0"/>
              <a:ea typeface="Noto Sans" panose="020B0502040504020204" pitchFamily="34" charset="0"/>
              <a:cs typeface="Noto Sans" panose="020B0502040504020204" pitchFamily="34" charset="0"/>
            </a:endParaRPr>
          </a:p>
          <a:p>
            <a:pPr marL="285750" indent="-285750">
              <a:lnSpc>
                <a:spcPct val="150000"/>
              </a:lnSpc>
              <a:buFont typeface="Arial" panose="020B0604020202020204" pitchFamily="34" charset="0"/>
              <a:buChar char="•"/>
            </a:pPr>
            <a:r>
              <a:rPr lang="en-US" b="1" dirty="0" err="1">
                <a:latin typeface="Noto Sans" panose="020B0502040504020204" pitchFamily="34" charset="0"/>
                <a:ea typeface="Noto Sans" panose="020B0502040504020204" pitchFamily="34" charset="0"/>
                <a:cs typeface="Noto Sans" panose="020B0502040504020204" pitchFamily="34" charset="0"/>
              </a:rPr>
              <a:t>Hiệu</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năng</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cao</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Với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cơ</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chế</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xử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trong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bộ</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nhớ</a:t>
            </a:r>
            <a:r>
              <a:rPr lang="en-US" dirty="0">
                <a:latin typeface="Noto Sans" panose="020B0502040504020204" pitchFamily="34" charset="0"/>
                <a:ea typeface="Noto Sans" panose="020B0502040504020204" pitchFamily="34" charset="0"/>
                <a:cs typeface="Noto Sans" panose="020B0502040504020204" pitchFamily="34" charset="0"/>
              </a:rPr>
              <a:t>, Spark </a:t>
            </a:r>
            <a:r>
              <a:rPr lang="en-US" dirty="0" err="1">
                <a:latin typeface="Noto Sans" panose="020B0502040504020204" pitchFamily="34" charset="0"/>
                <a:ea typeface="Noto Sans" panose="020B0502040504020204" pitchFamily="34" charset="0"/>
                <a:cs typeface="Noto Sans" panose="020B0502040504020204" pitchFamily="34" charset="0"/>
              </a:rPr>
              <a:t>giảm</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thời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gian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đọc</a:t>
            </a:r>
            <a:r>
              <a:rPr lang="en-US" dirty="0">
                <a:latin typeface="Noto Sans" panose="020B0502040504020204" pitchFamily="34" charset="0"/>
                <a:ea typeface="Noto Sans" panose="020B0502040504020204" pitchFamily="34" charset="0"/>
                <a:cs typeface="Noto Sans" panose="020B0502040504020204" pitchFamily="34" charset="0"/>
              </a:rPr>
              <a:t>/</a:t>
            </a:r>
            <a:r>
              <a:rPr lang="en-US" dirty="0" err="1">
                <a:latin typeface="Noto Sans" panose="020B0502040504020204" pitchFamily="34" charset="0"/>
                <a:ea typeface="Noto Sans" panose="020B0502040504020204" pitchFamily="34" charset="0"/>
                <a:cs typeface="Noto Sans" panose="020B0502040504020204" pitchFamily="34" charset="0"/>
              </a:rPr>
              <a:t>ghi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dữ</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liệu</a:t>
            </a:r>
            <a:r>
              <a:rPr lang="en-US" dirty="0">
                <a:latin typeface="Noto Sans" panose="020B0502040504020204" pitchFamily="34" charset="0"/>
                <a:ea typeface="Noto Sans" panose="020B0502040504020204" pitchFamily="34" charset="0"/>
                <a:cs typeface="Noto Sans" panose="020B0502040504020204" pitchFamily="34" charset="0"/>
              </a:rPr>
              <a:t> </a:t>
            </a:r>
            <a:endParaRPr lang="en-US" b="1" dirty="0">
              <a:latin typeface="Noto Sans" panose="020B0502040504020204" pitchFamily="34" charset="0"/>
              <a:ea typeface="Noto Sans" panose="020B0502040504020204" pitchFamily="34" charset="0"/>
              <a:cs typeface="Noto Sans" panose="020B0502040504020204" pitchFamily="34" charset="0"/>
            </a:endParaRPr>
          </a:p>
        </p:txBody>
      </p:sp>
      <p:sp>
        <p:nvSpPr>
          <p:cNvPr id="5" name="TextBox 4">
            <a:extLst>
              <a:ext uri="{FF2B5EF4-FFF2-40B4-BE49-F238E27FC236}">
                <a16:creationId xmlns:a16="http://schemas.microsoft.com/office/drawing/2014/main" id="{092CBAB0-4065-EE42-D18B-4E34D74BA398}"/>
              </a:ext>
            </a:extLst>
          </p:cNvPr>
          <p:cNvSpPr txBox="1"/>
          <p:nvPr/>
        </p:nvSpPr>
        <p:spPr>
          <a:xfrm>
            <a:off x="609600" y="3339694"/>
            <a:ext cx="4866968" cy="400110"/>
          </a:xfrm>
          <a:prstGeom prst="rect">
            <a:avLst/>
          </a:prstGeom>
          <a:noFill/>
        </p:spPr>
        <p:txBody>
          <a:bodyPr wrap="square" rtlCol="0">
            <a:spAutoFit/>
          </a:bodyPr>
          <a:lstStyle/>
          <a:p>
            <a:r>
              <a:rPr lang="en-US" sz="2000" b="1" dirty="0" err="1">
                <a:latin typeface="Noto Sans" panose="020B0502040504020204" pitchFamily="34" charset="0"/>
                <a:ea typeface="Noto Sans" panose="020B0502040504020204" pitchFamily="34" charset="0"/>
                <a:cs typeface="Noto Sans" panose="020B0502040504020204" pitchFamily="34" charset="0"/>
              </a:rPr>
              <a:t>Mô</a:t>
            </a:r>
            <a:r>
              <a:rPr lang="en-US" sz="2000" b="1" dirty="0">
                <a:latin typeface="Noto Sans" panose="020B0502040504020204" pitchFamily="34" charset="0"/>
                <a:ea typeface="Noto Sans" panose="020B0502040504020204" pitchFamily="34" charset="0"/>
                <a:cs typeface="Noto Sans" panose="020B0502040504020204" pitchFamily="34" charset="0"/>
              </a:rPr>
              <a:t> </a:t>
            </a:r>
            <a:r>
              <a:rPr lang="en-US" sz="2000" b="1" dirty="0" err="1">
                <a:latin typeface="Noto Sans" panose="020B0502040504020204" pitchFamily="34" charset="0"/>
                <a:ea typeface="Noto Sans" panose="020B0502040504020204" pitchFamily="34" charset="0"/>
                <a:cs typeface="Noto Sans" panose="020B0502040504020204" pitchFamily="34" charset="0"/>
              </a:rPr>
              <a:t>hình</a:t>
            </a:r>
            <a:r>
              <a:rPr lang="en-US" sz="2000" b="1" dirty="0">
                <a:latin typeface="Noto Sans" panose="020B0502040504020204" pitchFamily="34" charset="0"/>
                <a:ea typeface="Noto Sans" panose="020B0502040504020204" pitchFamily="34" charset="0"/>
                <a:cs typeface="Noto Sans" panose="020B0502040504020204" pitchFamily="34" charset="0"/>
              </a:rPr>
              <a:t> Bayes, SVM</a:t>
            </a:r>
          </a:p>
        </p:txBody>
      </p:sp>
      <p:cxnSp>
        <p:nvCxnSpPr>
          <p:cNvPr id="7" name="Straight Connector 6">
            <a:extLst>
              <a:ext uri="{FF2B5EF4-FFF2-40B4-BE49-F238E27FC236}">
                <a16:creationId xmlns:a16="http://schemas.microsoft.com/office/drawing/2014/main" id="{5BDAAE8E-8D75-BAFC-78E0-5DCD25472A34}"/>
              </a:ext>
            </a:extLst>
          </p:cNvPr>
          <p:cNvCxnSpPr/>
          <p:nvPr/>
        </p:nvCxnSpPr>
        <p:spPr>
          <a:xfrm>
            <a:off x="5968182" y="4031226"/>
            <a:ext cx="0" cy="1936954"/>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3FBD66F-D0F5-A543-990F-C4767117FE16}"/>
              </a:ext>
            </a:extLst>
          </p:cNvPr>
          <p:cNvSpPr txBox="1"/>
          <p:nvPr/>
        </p:nvSpPr>
        <p:spPr>
          <a:xfrm>
            <a:off x="2467897" y="3846560"/>
            <a:ext cx="2172929" cy="369332"/>
          </a:xfrm>
          <a:prstGeom prst="rect">
            <a:avLst/>
          </a:prstGeom>
          <a:noFill/>
        </p:spPr>
        <p:txBody>
          <a:bodyPr wrap="square" rtlCol="0">
            <a:spAutoFit/>
          </a:bodyPr>
          <a:lstStyle/>
          <a:p>
            <a:r>
              <a:rPr lang="en-US" b="1" dirty="0" err="1">
                <a:latin typeface="Noto Sans" panose="020B0502040504020204" pitchFamily="34" charset="0"/>
                <a:ea typeface="Noto Sans" panose="020B0502040504020204" pitchFamily="34" charset="0"/>
                <a:cs typeface="Noto Sans" panose="020B0502040504020204" pitchFamily="34" charset="0"/>
              </a:rPr>
              <a:t>Ưu</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điểm</a:t>
            </a:r>
            <a:r>
              <a:rPr lang="en-US" b="1" dirty="0">
                <a:latin typeface="Noto Sans" panose="020B0502040504020204" pitchFamily="34" charset="0"/>
                <a:ea typeface="Noto Sans" panose="020B0502040504020204" pitchFamily="34" charset="0"/>
                <a:cs typeface="Noto Sans" panose="020B0502040504020204" pitchFamily="34" charset="0"/>
              </a:rPr>
              <a:t> </a:t>
            </a:r>
          </a:p>
        </p:txBody>
      </p:sp>
      <p:sp>
        <p:nvSpPr>
          <p:cNvPr id="10" name="TextBox 9">
            <a:extLst>
              <a:ext uri="{FF2B5EF4-FFF2-40B4-BE49-F238E27FC236}">
                <a16:creationId xmlns:a16="http://schemas.microsoft.com/office/drawing/2014/main" id="{0A2FD514-F57B-4A17-8B2C-10FFA4C226B9}"/>
              </a:ext>
            </a:extLst>
          </p:cNvPr>
          <p:cNvSpPr txBox="1"/>
          <p:nvPr/>
        </p:nvSpPr>
        <p:spPr>
          <a:xfrm>
            <a:off x="8411496" y="3846560"/>
            <a:ext cx="2172929" cy="369332"/>
          </a:xfrm>
          <a:prstGeom prst="rect">
            <a:avLst/>
          </a:prstGeom>
          <a:noFill/>
        </p:spPr>
        <p:txBody>
          <a:bodyPr wrap="square" rtlCol="0">
            <a:spAutoFit/>
          </a:bodyPr>
          <a:lstStyle/>
          <a:p>
            <a:r>
              <a:rPr lang="en-US" b="1" dirty="0" err="1">
                <a:latin typeface="Noto Sans" panose="020B0502040504020204" pitchFamily="34" charset="0"/>
                <a:ea typeface="Noto Sans" panose="020B0502040504020204" pitchFamily="34" charset="0"/>
                <a:cs typeface="Noto Sans" panose="020B0502040504020204" pitchFamily="34" charset="0"/>
              </a:rPr>
              <a:t>Nhược</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điểm</a:t>
            </a:r>
            <a:r>
              <a:rPr lang="en-US" b="1" dirty="0">
                <a:latin typeface="Noto Sans" panose="020B0502040504020204" pitchFamily="34" charset="0"/>
                <a:ea typeface="Noto Sans" panose="020B0502040504020204" pitchFamily="34" charset="0"/>
                <a:cs typeface="Noto Sans" panose="020B0502040504020204" pitchFamily="34" charset="0"/>
              </a:rPr>
              <a:t> </a:t>
            </a:r>
          </a:p>
        </p:txBody>
      </p:sp>
      <p:sp>
        <p:nvSpPr>
          <p:cNvPr id="11" name="TextBox 10">
            <a:extLst>
              <a:ext uri="{FF2B5EF4-FFF2-40B4-BE49-F238E27FC236}">
                <a16:creationId xmlns:a16="http://schemas.microsoft.com/office/drawing/2014/main" id="{D20A662E-6117-961C-6DE9-977D5B7F984D}"/>
              </a:ext>
            </a:extLst>
          </p:cNvPr>
          <p:cNvSpPr txBox="1"/>
          <p:nvPr/>
        </p:nvSpPr>
        <p:spPr>
          <a:xfrm>
            <a:off x="481781" y="4434348"/>
            <a:ext cx="5496233" cy="1200329"/>
          </a:xfrm>
          <a:prstGeom prst="rect">
            <a:avLst/>
          </a:prstGeom>
          <a:noFill/>
        </p:spPr>
        <p:txBody>
          <a:bodyPr wrap="square" rtlCol="0">
            <a:spAutoFit/>
          </a:bodyPr>
          <a:lstStyle/>
          <a:p>
            <a:pPr marL="342900" indent="-342900">
              <a:buFont typeface="+mj-lt"/>
              <a:buAutoNum type="arabicPeriod"/>
            </a:pPr>
            <a:r>
              <a:rPr lang="en-US" dirty="0" err="1">
                <a:latin typeface="Noto Sans" panose="020B0502040504020204" pitchFamily="34" charset="0"/>
                <a:ea typeface="Noto Sans" panose="020B0502040504020204" pitchFamily="34" charset="0"/>
                <a:cs typeface="Noto Sans" panose="020B0502040504020204" pitchFamily="34" charset="0"/>
              </a:rPr>
              <a:t>Thời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gian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huấn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luyện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nhanh</a:t>
            </a:r>
            <a:endParaRPr lang="en-US" dirty="0">
              <a:latin typeface="Noto Sans" panose="020B0502040504020204" pitchFamily="34" charset="0"/>
              <a:ea typeface="Noto Sans" panose="020B0502040504020204" pitchFamily="34" charset="0"/>
              <a:cs typeface="Noto Sans" panose="020B0502040504020204" pitchFamily="34" charset="0"/>
            </a:endParaRPr>
          </a:p>
          <a:p>
            <a:pPr marL="342900" indent="-342900">
              <a:buFont typeface="+mj-lt"/>
              <a:buAutoNum type="arabicPeriod"/>
            </a:pPr>
            <a:r>
              <a:rPr lang="en-US" dirty="0" err="1">
                <a:latin typeface="Noto Sans" panose="020B0502040504020204" pitchFamily="34" charset="0"/>
                <a:ea typeface="Noto Sans" panose="020B0502040504020204" pitchFamily="34" charset="0"/>
                <a:cs typeface="Noto Sans" panose="020B0502040504020204" pitchFamily="34" charset="0"/>
              </a:rPr>
              <a:t>Hiệu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quả</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với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dữ</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liệu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lớn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và</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đặc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trưng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dạng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thưa</a:t>
            </a:r>
            <a:endParaRPr lang="en-US" dirty="0">
              <a:latin typeface="Noto Sans" panose="020B0502040504020204" pitchFamily="34" charset="0"/>
              <a:ea typeface="Noto Sans" panose="020B0502040504020204" pitchFamily="34" charset="0"/>
              <a:cs typeface="Noto Sans" panose="020B0502040504020204" pitchFamily="34" charset="0"/>
            </a:endParaRPr>
          </a:p>
          <a:p>
            <a:pPr marL="342900" indent="-342900">
              <a:buFont typeface="+mj-lt"/>
              <a:buAutoNum type="arabicPeriod"/>
            </a:pPr>
            <a:r>
              <a:rPr lang="en-US" dirty="0" err="1">
                <a:latin typeface="Noto Sans" panose="020B0502040504020204" pitchFamily="34" charset="0"/>
                <a:ea typeface="Noto Sans" panose="020B0502040504020204" pitchFamily="34" charset="0"/>
                <a:cs typeface="Noto Sans" panose="020B0502040504020204" pitchFamily="34" charset="0"/>
              </a:rPr>
              <a:t>Đơn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giản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trong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triển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khai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và</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mở</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rộng</a:t>
            </a:r>
            <a:r>
              <a:rPr lang="en-US" dirty="0">
                <a:latin typeface="Noto Sans" panose="020B0502040504020204" pitchFamily="34" charset="0"/>
                <a:ea typeface="Noto Sans" panose="020B0502040504020204" pitchFamily="34" charset="0"/>
                <a:cs typeface="Noto Sans" panose="020B0502040504020204" pitchFamily="34" charset="0"/>
              </a:rPr>
              <a:t> </a:t>
            </a:r>
          </a:p>
        </p:txBody>
      </p:sp>
      <p:sp>
        <p:nvSpPr>
          <p:cNvPr id="12" name="TextBox 11">
            <a:extLst>
              <a:ext uri="{FF2B5EF4-FFF2-40B4-BE49-F238E27FC236}">
                <a16:creationId xmlns:a16="http://schemas.microsoft.com/office/drawing/2014/main" id="{F8C3DD7A-4304-E814-1044-29F020D211CF}"/>
              </a:ext>
            </a:extLst>
          </p:cNvPr>
          <p:cNvSpPr txBox="1"/>
          <p:nvPr/>
        </p:nvSpPr>
        <p:spPr>
          <a:xfrm>
            <a:off x="6213986" y="4434348"/>
            <a:ext cx="5633882" cy="1200329"/>
          </a:xfrm>
          <a:prstGeom prst="rect">
            <a:avLst/>
          </a:prstGeom>
          <a:noFill/>
        </p:spPr>
        <p:txBody>
          <a:bodyPr wrap="square" rtlCol="0">
            <a:spAutoFit/>
          </a:bodyPr>
          <a:lstStyle/>
          <a:p>
            <a:pPr marL="342900" indent="-342900">
              <a:buFont typeface="+mj-lt"/>
              <a:buAutoNum type="arabicPeriod"/>
            </a:pPr>
            <a:r>
              <a:rPr lang="en-US" dirty="0" err="1">
                <a:latin typeface="Noto Sans" panose="020B0502040504020204" pitchFamily="34" charset="0"/>
                <a:ea typeface="Noto Sans" panose="020B0502040504020204" pitchFamily="34" charset="0"/>
                <a:cs typeface="Noto Sans" panose="020B0502040504020204" pitchFamily="34" charset="0"/>
              </a:rPr>
              <a:t>Giả</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định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độc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lập</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giữa</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các</a:t>
            </a:r>
            <a:r>
              <a:rPr lang="en-US" dirty="0">
                <a:latin typeface="Noto Sans" panose="020B0502040504020204" pitchFamily="34" charset="0"/>
                <a:ea typeface="Noto Sans" panose="020B0502040504020204" pitchFamily="34" charset="0"/>
                <a:cs typeface="Noto Sans" panose="020B0502040504020204" pitchFamily="34" charset="0"/>
              </a:rPr>
              <a:t> features </a:t>
            </a:r>
            <a:r>
              <a:rPr lang="en-US" dirty="0" err="1">
                <a:latin typeface="Noto Sans" panose="020B0502040504020204" pitchFamily="34" charset="0"/>
                <a:ea typeface="Noto Sans" panose="020B0502040504020204" pitchFamily="34" charset="0"/>
                <a:cs typeface="Noto Sans" panose="020B0502040504020204" pitchFamily="34" charset="0"/>
              </a:rPr>
              <a:t>không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luôn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đúng</a:t>
            </a:r>
            <a:endParaRPr lang="en-US" dirty="0">
              <a:latin typeface="Noto Sans" panose="020B0502040504020204" pitchFamily="34" charset="0"/>
              <a:ea typeface="Noto Sans" panose="020B0502040504020204" pitchFamily="34" charset="0"/>
              <a:cs typeface="Noto Sans" panose="020B0502040504020204" pitchFamily="34" charset="0"/>
            </a:endParaRPr>
          </a:p>
          <a:p>
            <a:pPr marL="342900" indent="-342900">
              <a:buFont typeface="+mj-lt"/>
              <a:buAutoNum type="arabicPeriod"/>
            </a:pPr>
            <a:r>
              <a:rPr lang="vi-VN" sz="1800" dirty="0">
                <a:effectLst/>
                <a:latin typeface="Noto Sans" panose="020B0502040504020204" pitchFamily="34" charset="0"/>
                <a:ea typeface="Noto Sans" panose="020B0502040504020204" pitchFamily="34" charset="0"/>
                <a:cs typeface="Noto Sans" panose="020B0502040504020204" pitchFamily="34" charset="0"/>
              </a:rPr>
              <a:t>Hiệu suất giảm với dữ liệu phức tạp hoặc chứa nhiều tương quan giữa các đặc trưng</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457933301"/>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85C45C-64BC-EFB4-506A-BBD3C792A53D}"/>
              </a:ext>
            </a:extLst>
          </p:cNvPr>
          <p:cNvSpPr txBox="1"/>
          <p:nvPr/>
        </p:nvSpPr>
        <p:spPr>
          <a:xfrm>
            <a:off x="224851" y="139799"/>
            <a:ext cx="11003588"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lang="en-US" altLang="vi-VN" sz="3200" b="1" dirty="0">
                <a:solidFill>
                  <a:schemeClr val="bg2">
                    <a:lumMod val="10000"/>
                  </a:schemeClr>
                </a:solidFill>
                <a:latin typeface="Noto Sans"/>
                <a:ea typeface="Noto Sans"/>
              </a:rPr>
              <a:t>Quy </a:t>
            </a:r>
            <a:r>
              <a:rPr lang="en-US" altLang="vi-VN" sz="3200" b="1" dirty="0" err="1">
                <a:solidFill>
                  <a:schemeClr val="bg2">
                    <a:lumMod val="10000"/>
                  </a:schemeClr>
                </a:solidFill>
                <a:latin typeface="Noto Sans"/>
                <a:ea typeface="Noto Sans"/>
              </a:rPr>
              <a:t>trình</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thực</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hiện</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với</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mô</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hình</a:t>
            </a:r>
            <a:r>
              <a:rPr lang="en-US" altLang="vi-VN" sz="3200" b="1" dirty="0">
                <a:solidFill>
                  <a:schemeClr val="bg2">
                    <a:lumMod val="10000"/>
                  </a:schemeClr>
                </a:solidFill>
                <a:latin typeface="Noto Sans"/>
                <a:ea typeface="Noto Sans"/>
              </a:rPr>
              <a:t> Naïve Bayes</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4" name="Rectangle: Rounded Corners 3">
            <a:extLst>
              <a:ext uri="{FF2B5EF4-FFF2-40B4-BE49-F238E27FC236}">
                <a16:creationId xmlns:a16="http://schemas.microsoft.com/office/drawing/2014/main" id="{18E17FE8-BCD8-05C2-B2A1-6DB626B6D047}"/>
              </a:ext>
            </a:extLst>
          </p:cNvPr>
          <p:cNvSpPr/>
          <p:nvPr/>
        </p:nvSpPr>
        <p:spPr>
          <a:xfrm>
            <a:off x="762000" y="2762865"/>
            <a:ext cx="2005780" cy="2536722"/>
          </a:xfrm>
          <a:prstGeom prst="roundRect">
            <a:avLst/>
          </a:prstGeom>
          <a:solidFill>
            <a:schemeClr val="accent2"/>
          </a:solidFill>
          <a:ln w="317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42D40C4E-C8E6-DAB5-F72E-495346DBE084}"/>
              </a:ext>
            </a:extLst>
          </p:cNvPr>
          <p:cNvSpPr/>
          <p:nvPr/>
        </p:nvSpPr>
        <p:spPr>
          <a:xfrm>
            <a:off x="9638595" y="2762865"/>
            <a:ext cx="2005780" cy="2536722"/>
          </a:xfrm>
          <a:prstGeom prst="roundRect">
            <a:avLst/>
          </a:prstGeom>
          <a:solidFill>
            <a:schemeClr val="accent2"/>
          </a:solidFill>
          <a:ln w="317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E7689042-4D1D-9618-3019-A403715504F5}"/>
              </a:ext>
            </a:extLst>
          </p:cNvPr>
          <p:cNvSpPr/>
          <p:nvPr/>
        </p:nvSpPr>
        <p:spPr>
          <a:xfrm>
            <a:off x="3720865" y="2762865"/>
            <a:ext cx="2005780" cy="2536722"/>
          </a:xfrm>
          <a:prstGeom prst="roundRect">
            <a:avLst/>
          </a:prstGeom>
          <a:solidFill>
            <a:schemeClr val="accent2"/>
          </a:solidFill>
          <a:ln w="317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53DA3033-8152-62F6-9867-E9BE8D07B74D}"/>
              </a:ext>
            </a:extLst>
          </p:cNvPr>
          <p:cNvSpPr/>
          <p:nvPr/>
        </p:nvSpPr>
        <p:spPr>
          <a:xfrm>
            <a:off x="6679730" y="2762865"/>
            <a:ext cx="2005780" cy="2536722"/>
          </a:xfrm>
          <a:prstGeom prst="roundRect">
            <a:avLst/>
          </a:prstGeom>
          <a:solidFill>
            <a:schemeClr val="accent2"/>
          </a:solidFill>
          <a:ln w="317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lowchart: Connector 27">
            <a:extLst>
              <a:ext uri="{FF2B5EF4-FFF2-40B4-BE49-F238E27FC236}">
                <a16:creationId xmlns:a16="http://schemas.microsoft.com/office/drawing/2014/main" id="{FFB6D343-4EA1-8497-44A6-DCFBD38AE17F}"/>
              </a:ext>
            </a:extLst>
          </p:cNvPr>
          <p:cNvSpPr/>
          <p:nvPr/>
        </p:nvSpPr>
        <p:spPr>
          <a:xfrm>
            <a:off x="2182439" y="2231923"/>
            <a:ext cx="1061884" cy="1061884"/>
          </a:xfrm>
          <a:prstGeom prst="flowChartConnector">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lowchart: Connector 28">
            <a:extLst>
              <a:ext uri="{FF2B5EF4-FFF2-40B4-BE49-F238E27FC236}">
                <a16:creationId xmlns:a16="http://schemas.microsoft.com/office/drawing/2014/main" id="{CFBE407E-73C6-8C80-2BC0-91E1090323D7}"/>
              </a:ext>
            </a:extLst>
          </p:cNvPr>
          <p:cNvSpPr/>
          <p:nvPr/>
        </p:nvSpPr>
        <p:spPr>
          <a:xfrm>
            <a:off x="5141304" y="2231923"/>
            <a:ext cx="1061884" cy="1061884"/>
          </a:xfrm>
          <a:prstGeom prst="flowChartConnector">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Connector 29">
            <a:extLst>
              <a:ext uri="{FF2B5EF4-FFF2-40B4-BE49-F238E27FC236}">
                <a16:creationId xmlns:a16="http://schemas.microsoft.com/office/drawing/2014/main" id="{5F8452E8-EEF5-B169-C88C-51CF23CB608F}"/>
              </a:ext>
            </a:extLst>
          </p:cNvPr>
          <p:cNvSpPr/>
          <p:nvPr/>
        </p:nvSpPr>
        <p:spPr>
          <a:xfrm>
            <a:off x="8100169" y="2231923"/>
            <a:ext cx="1061884" cy="1061884"/>
          </a:xfrm>
          <a:prstGeom prst="flowChartConnector">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lowchart: Connector 30">
            <a:extLst>
              <a:ext uri="{FF2B5EF4-FFF2-40B4-BE49-F238E27FC236}">
                <a16:creationId xmlns:a16="http://schemas.microsoft.com/office/drawing/2014/main" id="{E816991A-6A2B-029C-C3A4-91B05810BCA3}"/>
              </a:ext>
            </a:extLst>
          </p:cNvPr>
          <p:cNvSpPr/>
          <p:nvPr/>
        </p:nvSpPr>
        <p:spPr>
          <a:xfrm>
            <a:off x="11059034" y="2231923"/>
            <a:ext cx="1061884" cy="1061884"/>
          </a:xfrm>
          <a:prstGeom prst="flowChartConnector">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Graphic 32" descr="Badge 1 with solid fill">
            <a:extLst>
              <a:ext uri="{FF2B5EF4-FFF2-40B4-BE49-F238E27FC236}">
                <a16:creationId xmlns:a16="http://schemas.microsoft.com/office/drawing/2014/main" id="{9DE4466F-C6A1-D76A-56A7-BC50FDCC4C6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182439" y="2231923"/>
            <a:ext cx="1061883" cy="1061883"/>
          </a:xfrm>
          <a:prstGeom prst="rect">
            <a:avLst/>
          </a:prstGeom>
        </p:spPr>
      </p:pic>
      <p:pic>
        <p:nvPicPr>
          <p:cNvPr id="35" name="Graphic 34" descr="Badge with solid fill">
            <a:extLst>
              <a:ext uri="{FF2B5EF4-FFF2-40B4-BE49-F238E27FC236}">
                <a16:creationId xmlns:a16="http://schemas.microsoft.com/office/drawing/2014/main" id="{5A99D143-A374-10B3-4F5C-A8CBA8656BA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141303" y="2231922"/>
            <a:ext cx="1061883" cy="1061883"/>
          </a:xfrm>
          <a:prstGeom prst="rect">
            <a:avLst/>
          </a:prstGeom>
        </p:spPr>
      </p:pic>
      <p:pic>
        <p:nvPicPr>
          <p:cNvPr id="37" name="Graphic 36" descr="Badge 3 with solid fill">
            <a:extLst>
              <a:ext uri="{FF2B5EF4-FFF2-40B4-BE49-F238E27FC236}">
                <a16:creationId xmlns:a16="http://schemas.microsoft.com/office/drawing/2014/main" id="{4BD03DBA-5B3D-901F-40E2-9B83E1E6337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113629" y="2231923"/>
            <a:ext cx="1061882" cy="1061882"/>
          </a:xfrm>
          <a:prstGeom prst="rect">
            <a:avLst/>
          </a:prstGeom>
        </p:spPr>
      </p:pic>
      <p:pic>
        <p:nvPicPr>
          <p:cNvPr id="40" name="Graphic 39" descr="Badge 4 with solid fill">
            <a:extLst>
              <a:ext uri="{FF2B5EF4-FFF2-40B4-BE49-F238E27FC236}">
                <a16:creationId xmlns:a16="http://schemas.microsoft.com/office/drawing/2014/main" id="{B8CAE3B3-DBA1-E1F9-5DF5-84AEE22D8FD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1059034" y="2231921"/>
            <a:ext cx="1061884" cy="1061884"/>
          </a:xfrm>
          <a:prstGeom prst="rect">
            <a:avLst/>
          </a:prstGeom>
        </p:spPr>
      </p:pic>
      <p:sp>
        <p:nvSpPr>
          <p:cNvPr id="41" name="TextBox 40">
            <a:extLst>
              <a:ext uri="{FF2B5EF4-FFF2-40B4-BE49-F238E27FC236}">
                <a16:creationId xmlns:a16="http://schemas.microsoft.com/office/drawing/2014/main" id="{D59B0642-5B48-EB7F-C4D4-DEEEC751A7E0}"/>
              </a:ext>
            </a:extLst>
          </p:cNvPr>
          <p:cNvSpPr txBox="1"/>
          <p:nvPr/>
        </p:nvSpPr>
        <p:spPr>
          <a:xfrm>
            <a:off x="941278" y="3293805"/>
            <a:ext cx="1061883" cy="1569660"/>
          </a:xfrm>
          <a:prstGeom prst="rect">
            <a:avLst/>
          </a:prstGeom>
          <a:noFill/>
        </p:spPr>
        <p:txBody>
          <a:bodyPr wrap="square" rtlCol="0">
            <a:spAutoFit/>
          </a:bodyPr>
          <a:lstStyle/>
          <a:p>
            <a:r>
              <a:rPr lang="en-US" sz="2400" dirty="0" err="1">
                <a:latin typeface="Noto Sans" panose="020B0502040504020204" pitchFamily="34" charset="0"/>
                <a:ea typeface="Noto Sans" panose="020B0502040504020204" pitchFamily="34" charset="0"/>
                <a:cs typeface="Noto Sans" panose="020B0502040504020204" pitchFamily="34" charset="0"/>
              </a:rPr>
              <a:t>Tiền</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xử</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lí</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dữ</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liệu</a:t>
            </a:r>
            <a:r>
              <a:rPr lang="en-US" sz="2400" dirty="0">
                <a:latin typeface="Noto Sans" panose="020B0502040504020204" pitchFamily="34" charset="0"/>
                <a:ea typeface="Noto Sans" panose="020B0502040504020204" pitchFamily="34" charset="0"/>
                <a:cs typeface="Noto Sans" panose="020B0502040504020204" pitchFamily="34" charset="0"/>
              </a:rPr>
              <a:t> </a:t>
            </a:r>
          </a:p>
        </p:txBody>
      </p:sp>
      <p:sp>
        <p:nvSpPr>
          <p:cNvPr id="42" name="TextBox 41">
            <a:extLst>
              <a:ext uri="{FF2B5EF4-FFF2-40B4-BE49-F238E27FC236}">
                <a16:creationId xmlns:a16="http://schemas.microsoft.com/office/drawing/2014/main" id="{45BCE506-6C01-679F-4BFC-FB37292FC1AD}"/>
              </a:ext>
            </a:extLst>
          </p:cNvPr>
          <p:cNvSpPr txBox="1"/>
          <p:nvPr/>
        </p:nvSpPr>
        <p:spPr>
          <a:xfrm>
            <a:off x="3900141" y="3293805"/>
            <a:ext cx="1061883" cy="1569660"/>
          </a:xfrm>
          <a:prstGeom prst="rect">
            <a:avLst/>
          </a:prstGeom>
          <a:noFill/>
        </p:spPr>
        <p:txBody>
          <a:bodyPr wrap="square" rtlCol="0">
            <a:spAutoFit/>
          </a:bodyPr>
          <a:lstStyle/>
          <a:p>
            <a:r>
              <a:rPr lang="en-US" sz="2400" dirty="0" err="1">
                <a:latin typeface="Noto Sans" panose="020B0502040504020204" pitchFamily="34" charset="0"/>
                <a:ea typeface="Noto Sans" panose="020B0502040504020204" pitchFamily="34" charset="0"/>
                <a:cs typeface="Noto Sans" panose="020B0502040504020204" pitchFamily="34" charset="0"/>
              </a:rPr>
              <a:t>Huấn</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luyện</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mô</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hình</a:t>
            </a:r>
            <a:endParaRPr lang="en-US" sz="2400" dirty="0">
              <a:latin typeface="Noto Sans" panose="020B0502040504020204" pitchFamily="34" charset="0"/>
              <a:ea typeface="Noto Sans" panose="020B0502040504020204" pitchFamily="34" charset="0"/>
              <a:cs typeface="Noto Sans" panose="020B0502040504020204" pitchFamily="34" charset="0"/>
            </a:endParaRPr>
          </a:p>
        </p:txBody>
      </p:sp>
      <p:sp>
        <p:nvSpPr>
          <p:cNvPr id="66" name="TextBox 65">
            <a:extLst>
              <a:ext uri="{FF2B5EF4-FFF2-40B4-BE49-F238E27FC236}">
                <a16:creationId xmlns:a16="http://schemas.microsoft.com/office/drawing/2014/main" id="{7CCD831D-5428-FC7E-078E-7D069EB6D59D}"/>
              </a:ext>
            </a:extLst>
          </p:cNvPr>
          <p:cNvSpPr txBox="1"/>
          <p:nvPr/>
        </p:nvSpPr>
        <p:spPr>
          <a:xfrm>
            <a:off x="6859004" y="3293805"/>
            <a:ext cx="1061883" cy="1569660"/>
          </a:xfrm>
          <a:prstGeom prst="rect">
            <a:avLst/>
          </a:prstGeom>
          <a:noFill/>
        </p:spPr>
        <p:txBody>
          <a:bodyPr wrap="square" rtlCol="0">
            <a:spAutoFit/>
          </a:bodyPr>
          <a:lstStyle/>
          <a:p>
            <a:r>
              <a:rPr lang="en-US" sz="2400" dirty="0" err="1">
                <a:latin typeface="Noto Sans" panose="020B0502040504020204" pitchFamily="34" charset="0"/>
                <a:ea typeface="Noto Sans" panose="020B0502040504020204" pitchFamily="34" charset="0"/>
                <a:cs typeface="Noto Sans" panose="020B0502040504020204" pitchFamily="34" charset="0"/>
              </a:rPr>
              <a:t>Dự</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đoán</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đánh</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giá</a:t>
            </a:r>
            <a:endParaRPr lang="en-US" sz="2400" dirty="0">
              <a:latin typeface="Noto Sans" panose="020B0502040504020204" pitchFamily="34" charset="0"/>
              <a:ea typeface="Noto Sans" panose="020B0502040504020204" pitchFamily="34" charset="0"/>
              <a:cs typeface="Noto Sans" panose="020B0502040504020204" pitchFamily="34" charset="0"/>
            </a:endParaRPr>
          </a:p>
        </p:txBody>
      </p:sp>
      <p:sp>
        <p:nvSpPr>
          <p:cNvPr id="67" name="TextBox 66">
            <a:extLst>
              <a:ext uri="{FF2B5EF4-FFF2-40B4-BE49-F238E27FC236}">
                <a16:creationId xmlns:a16="http://schemas.microsoft.com/office/drawing/2014/main" id="{4D086378-0AA4-5656-A468-B76659ADA575}"/>
              </a:ext>
            </a:extLst>
          </p:cNvPr>
          <p:cNvSpPr txBox="1"/>
          <p:nvPr/>
        </p:nvSpPr>
        <p:spPr>
          <a:xfrm>
            <a:off x="9817867" y="3293805"/>
            <a:ext cx="1061883" cy="830997"/>
          </a:xfrm>
          <a:prstGeom prst="rect">
            <a:avLst/>
          </a:prstGeom>
          <a:noFill/>
        </p:spPr>
        <p:txBody>
          <a:bodyPr wrap="square" rtlCol="0">
            <a:spAutoFit/>
          </a:bodyPr>
          <a:lstStyle/>
          <a:p>
            <a:r>
              <a:rPr lang="en-US" sz="2400" dirty="0" err="1">
                <a:latin typeface="Noto Sans" panose="020B0502040504020204" pitchFamily="34" charset="0"/>
                <a:ea typeface="Noto Sans" panose="020B0502040504020204" pitchFamily="34" charset="0"/>
                <a:cs typeface="Noto Sans" panose="020B0502040504020204" pitchFamily="34" charset="0"/>
              </a:rPr>
              <a:t>Kết</a:t>
            </a:r>
            <a:r>
              <a:rPr lang="en-US" sz="2400" dirty="0">
                <a:latin typeface="Noto Sans" panose="020B0502040504020204" pitchFamily="34" charset="0"/>
                <a:ea typeface="Noto Sans" panose="020B0502040504020204" pitchFamily="34" charset="0"/>
                <a:cs typeface="Noto Sans" panose="020B0502040504020204" pitchFamily="34" charset="0"/>
              </a:rPr>
              <a:t> </a:t>
            </a:r>
            <a:r>
              <a:rPr lang="en-US" sz="2400" dirty="0" err="1">
                <a:latin typeface="Noto Sans" panose="020B0502040504020204" pitchFamily="34" charset="0"/>
                <a:ea typeface="Noto Sans" panose="020B0502040504020204" pitchFamily="34" charset="0"/>
                <a:cs typeface="Noto Sans" panose="020B0502040504020204" pitchFamily="34" charset="0"/>
              </a:rPr>
              <a:t>quả</a:t>
            </a:r>
            <a:endParaRPr lang="en-US" sz="2400" dirty="0">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1024918058"/>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4C3C14-00C8-0C24-364F-3C1AC5DDDCEA}"/>
              </a:ext>
            </a:extLst>
          </p:cNvPr>
          <p:cNvSpPr txBox="1"/>
          <p:nvPr/>
        </p:nvSpPr>
        <p:spPr>
          <a:xfrm>
            <a:off x="205186" y="149631"/>
            <a:ext cx="11003588"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Tiền</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xử</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lí</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dữ</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liệu</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3" name="TextBox 2">
            <a:extLst>
              <a:ext uri="{FF2B5EF4-FFF2-40B4-BE49-F238E27FC236}">
                <a16:creationId xmlns:a16="http://schemas.microsoft.com/office/drawing/2014/main" id="{BA9EDE91-CCD3-B0A8-9C98-FB6DAB0ADD76}"/>
              </a:ext>
            </a:extLst>
          </p:cNvPr>
          <p:cNvSpPr txBox="1"/>
          <p:nvPr/>
        </p:nvSpPr>
        <p:spPr>
          <a:xfrm>
            <a:off x="275303" y="734406"/>
            <a:ext cx="2595715" cy="369332"/>
          </a:xfrm>
          <a:prstGeom prst="rect">
            <a:avLst/>
          </a:prstGeom>
          <a:noFill/>
        </p:spPr>
        <p:txBody>
          <a:bodyPr wrap="square" rtlCol="0">
            <a:spAutoFit/>
          </a:bodyPr>
          <a:lstStyle/>
          <a:p>
            <a:r>
              <a:rPr lang="en-US" b="1" dirty="0">
                <a:latin typeface="Noto Sans" panose="020B0502040504020204" pitchFamily="34" charset="0"/>
                <a:ea typeface="Noto Sans" panose="020B0502040504020204" pitchFamily="34" charset="0"/>
                <a:cs typeface="Noto Sans" panose="020B0502040504020204" pitchFamily="34" charset="0"/>
              </a:rPr>
              <a:t>a. </a:t>
            </a:r>
            <a:r>
              <a:rPr lang="en-US" b="1" dirty="0" err="1">
                <a:latin typeface="Noto Sans" panose="020B0502040504020204" pitchFamily="34" charset="0"/>
                <a:ea typeface="Noto Sans" panose="020B0502040504020204" pitchFamily="34" charset="0"/>
                <a:cs typeface="Noto Sans" panose="020B0502040504020204" pitchFamily="34" charset="0"/>
              </a:rPr>
              <a:t>Đọc</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và</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làm</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sạch</a:t>
            </a:r>
            <a:endParaRPr lang="en-US" b="1" dirty="0">
              <a:latin typeface="Noto Sans" panose="020B0502040504020204" pitchFamily="34" charset="0"/>
              <a:ea typeface="Noto Sans" panose="020B0502040504020204" pitchFamily="34" charset="0"/>
              <a:cs typeface="Noto Sans" panose="020B0502040504020204" pitchFamily="34" charset="0"/>
            </a:endParaRPr>
          </a:p>
        </p:txBody>
      </p:sp>
      <p:sp>
        <p:nvSpPr>
          <p:cNvPr id="5" name="TextBox 4">
            <a:extLst>
              <a:ext uri="{FF2B5EF4-FFF2-40B4-BE49-F238E27FC236}">
                <a16:creationId xmlns:a16="http://schemas.microsoft.com/office/drawing/2014/main" id="{B578A6CF-44E7-80D6-97C1-C56192DEDAD7}"/>
              </a:ext>
            </a:extLst>
          </p:cNvPr>
          <p:cNvSpPr txBox="1"/>
          <p:nvPr/>
        </p:nvSpPr>
        <p:spPr>
          <a:xfrm>
            <a:off x="550604" y="1147872"/>
            <a:ext cx="10728285" cy="923330"/>
          </a:xfrm>
          <a:prstGeom prst="rect">
            <a:avLst/>
          </a:prstGeom>
          <a:noFill/>
        </p:spPr>
        <p:txBody>
          <a:bodyPr wrap="square" rtlCol="0">
            <a:spAutoFit/>
          </a:bodyPr>
          <a:lstStyle/>
          <a:p>
            <a:pPr marL="285750" indent="-285750">
              <a:buFont typeface="Arial" panose="020B0604020202020204" pitchFamily="34" charset="0"/>
              <a:buChar char="•"/>
            </a:pPr>
            <a:r>
              <a:rPr lang="en-US" dirty="0" err="1">
                <a:latin typeface="Noto Sans" panose="020B0502040504020204" pitchFamily="34" charset="0"/>
                <a:ea typeface="Noto Sans" panose="020B0502040504020204" pitchFamily="34" charset="0"/>
                <a:cs typeface="Noto Sans" panose="020B0502040504020204" pitchFamily="34" charset="0"/>
              </a:rPr>
              <a:t>Đọc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dữ</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liệu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từ</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tệp</a:t>
            </a:r>
            <a:r>
              <a:rPr lang="en-US" dirty="0">
                <a:latin typeface="Noto Sans" panose="020B0502040504020204" pitchFamily="34" charset="0"/>
                <a:ea typeface="Noto Sans" panose="020B0502040504020204" pitchFamily="34" charset="0"/>
                <a:cs typeface="Noto Sans" panose="020B0502040504020204" pitchFamily="34" charset="0"/>
              </a:rPr>
              <a:t> CSV ( </a:t>
            </a:r>
            <a:r>
              <a:rPr lang="en-US" dirty="0" err="1">
                <a:latin typeface="Noto Sans" panose="020B0502040504020204" pitchFamily="34" charset="0"/>
                <a:ea typeface="Noto Sans" panose="020B0502040504020204" pitchFamily="34" charset="0"/>
                <a:cs typeface="Noto Sans" panose="020B0502040504020204" pitchFamily="34" charset="0"/>
              </a:rPr>
              <a:t>gồm</a:t>
            </a:r>
            <a:r>
              <a:rPr lang="en-US" dirty="0">
                <a:latin typeface="Noto Sans" panose="020B0502040504020204" pitchFamily="34" charset="0"/>
                <a:ea typeface="Noto Sans" panose="020B0502040504020204" pitchFamily="34" charset="0"/>
                <a:cs typeface="Noto Sans" panose="020B0502040504020204" pitchFamily="34" charset="0"/>
              </a:rPr>
              <a:t> 2 </a:t>
            </a:r>
            <a:r>
              <a:rPr lang="en-US" dirty="0" err="1">
                <a:latin typeface="Noto Sans" panose="020B0502040504020204" pitchFamily="34" charset="0"/>
                <a:ea typeface="Noto Sans" panose="020B0502040504020204" pitchFamily="34" charset="0"/>
                <a:cs typeface="Noto Sans" panose="020B0502040504020204" pitchFamily="34" charset="0"/>
              </a:rPr>
              <a:t>cột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là</a:t>
            </a:r>
            <a:r>
              <a:rPr lang="en-US" dirty="0">
                <a:latin typeface="Noto Sans" panose="020B0502040504020204" pitchFamily="34" charset="0"/>
                <a:ea typeface="Noto Sans" panose="020B0502040504020204" pitchFamily="34" charset="0"/>
                <a:cs typeface="Noto Sans" panose="020B0502040504020204" pitchFamily="34" charset="0"/>
              </a:rPr>
              <a:t> label </a:t>
            </a:r>
            <a:r>
              <a:rPr lang="en-US" dirty="0" err="1">
                <a:latin typeface="Noto Sans" panose="020B0502040504020204" pitchFamily="34" charset="0"/>
                <a:ea typeface="Noto Sans" panose="020B0502040504020204" pitchFamily="34" charset="0"/>
                <a:cs typeface="Noto Sans" panose="020B0502040504020204" pitchFamily="34" charset="0"/>
              </a:rPr>
              <a:t>và</a:t>
            </a:r>
            <a:r>
              <a:rPr lang="en-US" dirty="0">
                <a:latin typeface="Noto Sans" panose="020B0502040504020204" pitchFamily="34" charset="0"/>
                <a:ea typeface="Noto Sans" panose="020B0502040504020204" pitchFamily="34" charset="0"/>
                <a:cs typeface="Noto Sans" panose="020B0502040504020204" pitchFamily="34" charset="0"/>
              </a:rPr>
              <a:t> tweet) </a:t>
            </a:r>
          </a:p>
          <a:p>
            <a:pPr marL="285750" indent="-285750">
              <a:buFont typeface="Arial" panose="020B0604020202020204" pitchFamily="34" charset="0"/>
              <a:buChar char="•"/>
            </a:pPr>
            <a:r>
              <a:rPr lang="en-US" dirty="0" err="1">
                <a:latin typeface="Noto Sans" panose="020B0502040504020204" pitchFamily="34" charset="0"/>
                <a:ea typeface="Noto Sans" panose="020B0502040504020204" pitchFamily="34" charset="0"/>
                <a:cs typeface="Noto Sans" panose="020B0502040504020204" pitchFamily="34" charset="0"/>
              </a:rPr>
              <a:t>Làm</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sạch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dữ</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liệu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Loại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bỏ</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các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ký</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tự</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đặc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biệt</a:t>
            </a:r>
            <a:r>
              <a:rPr lang="en-US" dirty="0">
                <a:latin typeface="Noto Sans" panose="020B0502040504020204" pitchFamily="34" charset="0"/>
                <a:ea typeface="Noto Sans" panose="020B0502040504020204" pitchFamily="34" charset="0"/>
                <a:cs typeface="Noto Sans" panose="020B0502040504020204" pitchFamily="34" charset="0"/>
              </a:rPr>
              <a:t>, URL, </a:t>
            </a:r>
            <a:r>
              <a:rPr lang="en-US" dirty="0" err="1">
                <a:latin typeface="Noto Sans" panose="020B0502040504020204" pitchFamily="34" charset="0"/>
                <a:ea typeface="Noto Sans" panose="020B0502040504020204" pitchFamily="34" charset="0"/>
                <a:cs typeface="Noto Sans" panose="020B0502040504020204" pitchFamily="34" charset="0"/>
              </a:rPr>
              <a:t>chuyển</a:t>
            </a:r>
            <a:r>
              <a:rPr lang="en-US" dirty="0">
                <a:latin typeface="Noto Sans" panose="020B0502040504020204" pitchFamily="34" charset="0"/>
                <a:ea typeface="Noto Sans" panose="020B0502040504020204" pitchFamily="34" charset="0"/>
                <a:cs typeface="Noto Sans" panose="020B0502040504020204" pitchFamily="34" charset="0"/>
              </a:rPr>
              <a:t> sang </a:t>
            </a:r>
            <a:r>
              <a:rPr lang="en-US" dirty="0" err="1">
                <a:latin typeface="Noto Sans" panose="020B0502040504020204" pitchFamily="34" charset="0"/>
                <a:ea typeface="Noto Sans" panose="020B0502040504020204" pitchFamily="34" charset="0"/>
                <a:cs typeface="Noto Sans" panose="020B0502040504020204" pitchFamily="34" charset="0"/>
              </a:rPr>
              <a:t>chữ</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thường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và</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loai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bỏ</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các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khoảng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trống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dư</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thừa</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
        <p:nvSpPr>
          <p:cNvPr id="6" name="TextBox 5">
            <a:extLst>
              <a:ext uri="{FF2B5EF4-FFF2-40B4-BE49-F238E27FC236}">
                <a16:creationId xmlns:a16="http://schemas.microsoft.com/office/drawing/2014/main" id="{AC26FD4C-A278-712A-21C3-94124C8E0852}"/>
              </a:ext>
            </a:extLst>
          </p:cNvPr>
          <p:cNvSpPr txBox="1"/>
          <p:nvPr/>
        </p:nvSpPr>
        <p:spPr>
          <a:xfrm>
            <a:off x="275302" y="2043887"/>
            <a:ext cx="2595715" cy="369332"/>
          </a:xfrm>
          <a:prstGeom prst="rect">
            <a:avLst/>
          </a:prstGeom>
          <a:noFill/>
        </p:spPr>
        <p:txBody>
          <a:bodyPr wrap="square" rtlCol="0">
            <a:spAutoFit/>
          </a:bodyPr>
          <a:lstStyle/>
          <a:p>
            <a:r>
              <a:rPr lang="en-US" b="1" dirty="0">
                <a:latin typeface="Noto Sans" panose="020B0502040504020204" pitchFamily="34" charset="0"/>
                <a:ea typeface="Noto Sans" panose="020B0502040504020204" pitchFamily="34" charset="0"/>
                <a:cs typeface="Noto Sans" panose="020B0502040504020204" pitchFamily="34" charset="0"/>
              </a:rPr>
              <a:t>b. </a:t>
            </a:r>
            <a:r>
              <a:rPr lang="en-US" b="1" dirty="0" err="1">
                <a:latin typeface="Noto Sans" panose="020B0502040504020204" pitchFamily="34" charset="0"/>
                <a:ea typeface="Noto Sans" panose="020B0502040504020204" pitchFamily="34" charset="0"/>
                <a:cs typeface="Noto Sans" panose="020B0502040504020204" pitchFamily="34" charset="0"/>
              </a:rPr>
              <a:t>Chuyển</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đổi</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dữ</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liệu</a:t>
            </a:r>
            <a:endParaRPr lang="en-US" b="1" dirty="0">
              <a:latin typeface="Noto Sans" panose="020B0502040504020204" pitchFamily="34" charset="0"/>
              <a:ea typeface="Noto Sans" panose="020B0502040504020204" pitchFamily="34" charset="0"/>
              <a:cs typeface="Noto Sans" panose="020B0502040504020204" pitchFamily="34" charset="0"/>
            </a:endParaRPr>
          </a:p>
        </p:txBody>
      </p:sp>
      <p:sp>
        <p:nvSpPr>
          <p:cNvPr id="7" name="TextBox 6">
            <a:extLst>
              <a:ext uri="{FF2B5EF4-FFF2-40B4-BE49-F238E27FC236}">
                <a16:creationId xmlns:a16="http://schemas.microsoft.com/office/drawing/2014/main" id="{9004E1FF-8530-0185-DDE8-2DB6204B026B}"/>
              </a:ext>
            </a:extLst>
          </p:cNvPr>
          <p:cNvSpPr txBox="1"/>
          <p:nvPr/>
        </p:nvSpPr>
        <p:spPr>
          <a:xfrm>
            <a:off x="550605" y="2484668"/>
            <a:ext cx="7030065" cy="369332"/>
          </a:xfrm>
          <a:prstGeom prst="rect">
            <a:avLst/>
          </a:prstGeom>
          <a:noFill/>
        </p:spPr>
        <p:txBody>
          <a:bodyPr wrap="square" rtlCol="0">
            <a:spAutoFit/>
          </a:bodyPr>
          <a:lstStyle/>
          <a:p>
            <a:pPr marL="285750" indent="-285750">
              <a:buFont typeface="Arial" panose="020B0604020202020204" pitchFamily="34" charset="0"/>
              <a:buChar char="•"/>
            </a:pPr>
            <a:r>
              <a:rPr lang="en-US" dirty="0" err="1"/>
              <a:t>Dữ</a:t>
            </a:r>
            <a:r>
              <a:rPr lang="en-US" dirty="0"/>
              <a:t> </a:t>
            </a:r>
            <a:r>
              <a:rPr lang="en-US" dirty="0" err="1"/>
              <a:t>liệu</a:t>
            </a:r>
            <a:r>
              <a:rPr lang="en-US" dirty="0"/>
              <a:t> </a:t>
            </a:r>
            <a:r>
              <a:rPr lang="en-US" dirty="0" err="1"/>
              <a:t>sau</a:t>
            </a:r>
            <a:r>
              <a:rPr lang="en-US" dirty="0"/>
              <a:t> </a:t>
            </a:r>
            <a:r>
              <a:rPr lang="en-US" dirty="0" err="1"/>
              <a:t>khi</a:t>
            </a:r>
            <a:r>
              <a:rPr lang="en-US" dirty="0"/>
              <a:t> </a:t>
            </a:r>
            <a:r>
              <a:rPr lang="en-US" dirty="0" err="1"/>
              <a:t>làm</a:t>
            </a:r>
            <a:r>
              <a:rPr lang="en-US" dirty="0"/>
              <a:t> </a:t>
            </a:r>
            <a:r>
              <a:rPr lang="en-US" dirty="0" err="1"/>
              <a:t>sạch</a:t>
            </a:r>
            <a:r>
              <a:rPr lang="en-US" dirty="0"/>
              <a:t> </a:t>
            </a:r>
            <a:r>
              <a:rPr lang="en-US" dirty="0" err="1"/>
              <a:t>được</a:t>
            </a:r>
            <a:r>
              <a:rPr lang="en-US" dirty="0"/>
              <a:t> </a:t>
            </a:r>
            <a:r>
              <a:rPr lang="en-US" dirty="0" err="1"/>
              <a:t>chuyển</a:t>
            </a:r>
            <a:r>
              <a:rPr lang="en-US" dirty="0"/>
              <a:t> </a:t>
            </a:r>
            <a:r>
              <a:rPr lang="en-US" dirty="0" err="1"/>
              <a:t>đổi</a:t>
            </a:r>
            <a:r>
              <a:rPr lang="en-US" dirty="0"/>
              <a:t> </a:t>
            </a:r>
            <a:r>
              <a:rPr lang="en-US" dirty="0" err="1"/>
              <a:t>từ</a:t>
            </a:r>
            <a:r>
              <a:rPr lang="en-US" dirty="0"/>
              <a:t> RDD sang </a:t>
            </a:r>
            <a:r>
              <a:rPr lang="en-US" dirty="0" err="1"/>
              <a:t>DataFrame</a:t>
            </a:r>
            <a:r>
              <a:rPr lang="en-US" dirty="0"/>
              <a:t> </a:t>
            </a:r>
          </a:p>
        </p:txBody>
      </p:sp>
      <p:pic>
        <p:nvPicPr>
          <p:cNvPr id="9" name="Picture 8">
            <a:extLst>
              <a:ext uri="{FF2B5EF4-FFF2-40B4-BE49-F238E27FC236}">
                <a16:creationId xmlns:a16="http://schemas.microsoft.com/office/drawing/2014/main" id="{98D27A4B-E20B-0942-EB97-FC0C5AB48718}"/>
              </a:ext>
            </a:extLst>
          </p:cNvPr>
          <p:cNvPicPr>
            <a:picLocks noChangeAspect="1"/>
          </p:cNvPicPr>
          <p:nvPr/>
        </p:nvPicPr>
        <p:blipFill>
          <a:blip r:embed="rId3"/>
          <a:stretch>
            <a:fillRect/>
          </a:stretch>
        </p:blipFill>
        <p:spPr>
          <a:xfrm>
            <a:off x="893736" y="2925449"/>
            <a:ext cx="3305636" cy="733527"/>
          </a:xfrm>
          <a:prstGeom prst="rect">
            <a:avLst/>
          </a:prstGeom>
        </p:spPr>
      </p:pic>
      <p:sp>
        <p:nvSpPr>
          <p:cNvPr id="12" name="TextBox 11">
            <a:extLst>
              <a:ext uri="{FF2B5EF4-FFF2-40B4-BE49-F238E27FC236}">
                <a16:creationId xmlns:a16="http://schemas.microsoft.com/office/drawing/2014/main" id="{5CF35840-D241-7921-0023-69D6FDF311CA}"/>
              </a:ext>
            </a:extLst>
          </p:cNvPr>
          <p:cNvSpPr txBox="1"/>
          <p:nvPr/>
        </p:nvSpPr>
        <p:spPr>
          <a:xfrm>
            <a:off x="275302" y="3782306"/>
            <a:ext cx="4935795" cy="369332"/>
          </a:xfrm>
          <a:prstGeom prst="rect">
            <a:avLst/>
          </a:prstGeom>
          <a:noFill/>
        </p:spPr>
        <p:txBody>
          <a:bodyPr wrap="square" rtlCol="0">
            <a:spAutoFit/>
          </a:bodyPr>
          <a:lstStyle/>
          <a:p>
            <a:r>
              <a:rPr lang="en-US" b="1" dirty="0">
                <a:latin typeface="Noto Sans" panose="020B0502040504020204" pitchFamily="34" charset="0"/>
                <a:ea typeface="Noto Sans" panose="020B0502040504020204" pitchFamily="34" charset="0"/>
                <a:cs typeface="Noto Sans" panose="020B0502040504020204" pitchFamily="34" charset="0"/>
              </a:rPr>
              <a:t>c. Tokenization </a:t>
            </a:r>
            <a:r>
              <a:rPr lang="en-US" b="1" dirty="0" err="1">
                <a:latin typeface="Noto Sans" panose="020B0502040504020204" pitchFamily="34" charset="0"/>
                <a:ea typeface="Noto Sans" panose="020B0502040504020204" pitchFamily="34" charset="0"/>
                <a:cs typeface="Noto Sans" panose="020B0502040504020204" pitchFamily="34" charset="0"/>
              </a:rPr>
              <a:t>và</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tính</a:t>
            </a:r>
            <a:r>
              <a:rPr lang="en-US" b="1" dirty="0">
                <a:latin typeface="Noto Sans" panose="020B0502040504020204" pitchFamily="34" charset="0"/>
                <a:ea typeface="Noto Sans" panose="020B0502040504020204" pitchFamily="34" charset="0"/>
                <a:cs typeface="Noto Sans" panose="020B0502040504020204" pitchFamily="34" charset="0"/>
              </a:rPr>
              <a:t> TF-IDF</a:t>
            </a:r>
          </a:p>
        </p:txBody>
      </p:sp>
      <p:sp>
        <p:nvSpPr>
          <p:cNvPr id="13" name="TextBox 12">
            <a:extLst>
              <a:ext uri="{FF2B5EF4-FFF2-40B4-BE49-F238E27FC236}">
                <a16:creationId xmlns:a16="http://schemas.microsoft.com/office/drawing/2014/main" id="{7382E186-B3A2-456C-52DC-6DB24110EE89}"/>
              </a:ext>
            </a:extLst>
          </p:cNvPr>
          <p:cNvSpPr txBox="1"/>
          <p:nvPr/>
        </p:nvSpPr>
        <p:spPr>
          <a:xfrm>
            <a:off x="275302" y="4223087"/>
            <a:ext cx="11003588" cy="2585323"/>
          </a:xfrm>
          <a:prstGeom prst="rect">
            <a:avLst/>
          </a:prstGeom>
          <a:noFill/>
        </p:spPr>
        <p:txBody>
          <a:bodyPr wrap="square" rtlCol="0">
            <a:spAutoFit/>
          </a:bodyPr>
          <a:lstStyle/>
          <a:p>
            <a:pPr marL="285750" indent="-285750">
              <a:buFont typeface="Arial" panose="020B0604020202020204" pitchFamily="34" charset="0"/>
              <a:buChar char="•"/>
            </a:pPr>
            <a:r>
              <a:rPr lang="en-US" dirty="0" err="1">
                <a:latin typeface="Noto Sans" panose="020B0502040504020204" pitchFamily="34" charset="0"/>
                <a:ea typeface="Noto Sans" panose="020B0502040504020204" pitchFamily="34" charset="0"/>
                <a:cs typeface="Noto Sans" panose="020B0502040504020204" pitchFamily="34" charset="0"/>
              </a:rPr>
              <a:t>Sử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dụng</a:t>
            </a:r>
            <a:r>
              <a:rPr lang="en-US" dirty="0">
                <a:latin typeface="Noto Sans" panose="020B0502040504020204" pitchFamily="34" charset="0"/>
                <a:ea typeface="Noto Sans" panose="020B0502040504020204" pitchFamily="34" charset="0"/>
                <a:cs typeface="Noto Sans" panose="020B0502040504020204" pitchFamily="34" charset="0"/>
              </a:rPr>
              <a:t> Tokenizer </a:t>
            </a:r>
            <a:r>
              <a:rPr lang="en-US" dirty="0" err="1">
                <a:latin typeface="Noto Sans" panose="020B0502040504020204" pitchFamily="34" charset="0"/>
                <a:ea typeface="Noto Sans" panose="020B0502040504020204" pitchFamily="34" charset="0"/>
                <a:cs typeface="Noto Sans" panose="020B0502040504020204" pitchFamily="34" charset="0"/>
              </a:rPr>
              <a:t>trong</a:t>
            </a:r>
            <a:r>
              <a:rPr lang="en-US" dirty="0">
                <a:latin typeface="Noto Sans" panose="020B0502040504020204" pitchFamily="34" charset="0"/>
                <a:ea typeface="Noto Sans" panose="020B0502040504020204" pitchFamily="34" charset="0"/>
                <a:cs typeface="Noto Sans" panose="020B0502040504020204" pitchFamily="34" charset="0"/>
              </a:rPr>
              <a:t> Spark </a:t>
            </a:r>
            <a:r>
              <a:rPr lang="en-US" dirty="0" err="1">
                <a:latin typeface="Noto Sans" panose="020B0502040504020204" pitchFamily="34" charset="0"/>
                <a:ea typeface="Noto Sans" panose="020B0502040504020204" pitchFamily="34" charset="0"/>
                <a:cs typeface="Noto Sans" panose="020B0502040504020204" pitchFamily="34" charset="0"/>
              </a:rPr>
              <a:t>Mllib</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để</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chuyển</a:t>
            </a:r>
            <a:r>
              <a:rPr lang="en-US" dirty="0">
                <a:latin typeface="Noto Sans" panose="020B0502040504020204" pitchFamily="34" charset="0"/>
                <a:ea typeface="Noto Sans" panose="020B0502040504020204" pitchFamily="34" charset="0"/>
                <a:cs typeface="Noto Sans" panose="020B0502040504020204" pitchFamily="34" charset="0"/>
              </a:rPr>
              <a:t> tweet </a:t>
            </a:r>
            <a:r>
              <a:rPr lang="en-US" dirty="0" err="1">
                <a:latin typeface="Noto Sans" panose="020B0502040504020204" pitchFamily="34" charset="0"/>
                <a:ea typeface="Noto Sans" panose="020B0502040504020204" pitchFamily="34" charset="0"/>
                <a:cs typeface="Noto Sans" panose="020B0502040504020204" pitchFamily="34" charset="0"/>
              </a:rPr>
              <a:t>thành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danh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sách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các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từ</a:t>
            </a:r>
            <a:r>
              <a:rPr lang="en-US" dirty="0">
                <a:latin typeface="Noto Sans" panose="020B0502040504020204" pitchFamily="34" charset="0"/>
                <a:ea typeface="Noto Sans" panose="020B0502040504020204" pitchFamily="34" charset="0"/>
                <a:cs typeface="Noto Sans" panose="020B0502040504020204" pitchFamily="34" charset="0"/>
              </a:rPr>
              <a:t> </a:t>
            </a:r>
            <a:br>
              <a:rPr lang="en-US" dirty="0">
                <a:latin typeface="Noto Sans" panose="020B0502040504020204" pitchFamily="34" charset="0"/>
                <a:ea typeface="Noto Sans" panose="020B0502040504020204" pitchFamily="34" charset="0"/>
                <a:cs typeface="Noto Sans" panose="020B0502040504020204" pitchFamily="34" charset="0"/>
              </a:rPr>
            </a:br>
            <a:r>
              <a:rPr lang="en-US" dirty="0">
                <a:latin typeface="Noto Sans" panose="020B0502040504020204" pitchFamily="34" charset="0"/>
                <a:ea typeface="Noto Sans" panose="020B0502040504020204" pitchFamily="34" charset="0"/>
                <a:cs typeface="Noto Sans" panose="020B0502040504020204" pitchFamily="34" charset="0"/>
              </a:rPr>
              <a:t>VD: tweet: “this is amazing product”</a:t>
            </a:r>
            <a:br>
              <a:rPr lang="en-US" dirty="0">
                <a:latin typeface="Noto Sans" panose="020B0502040504020204" pitchFamily="34" charset="0"/>
                <a:ea typeface="Noto Sans" panose="020B0502040504020204" pitchFamily="34" charset="0"/>
                <a:cs typeface="Noto Sans" panose="020B0502040504020204" pitchFamily="34" charset="0"/>
              </a:rPr>
            </a:br>
            <a:r>
              <a:rPr lang="en-US" dirty="0">
                <a:latin typeface="Noto Sans" panose="020B0502040504020204" pitchFamily="34" charset="0"/>
                <a:ea typeface="Noto Sans" panose="020B0502040504020204" pitchFamily="34" charset="0"/>
                <a:cs typeface="Noto Sans" panose="020B0502040504020204" pitchFamily="34" charset="0"/>
              </a:rPr>
              <a:t>       words: [“this”, “is”, “amazing”, “product”] </a:t>
            </a:r>
          </a:p>
          <a:p>
            <a:pPr marL="285750" indent="-285750">
              <a:buFont typeface="Arial" panose="020B0604020202020204" pitchFamily="34" charset="0"/>
              <a:buChar char="•"/>
            </a:pPr>
            <a:r>
              <a:rPr lang="en-US" dirty="0" err="1">
                <a:latin typeface="Noto Sans" panose="020B0502040504020204" pitchFamily="34" charset="0"/>
                <a:ea typeface="Noto Sans" panose="020B0502040504020204" pitchFamily="34" charset="0"/>
                <a:cs typeface="Noto Sans" panose="020B0502040504020204" pitchFamily="34" charset="0"/>
              </a:rPr>
              <a:t>HashingTF</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Tạo</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vecto</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đặc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trưng</a:t>
            </a:r>
            <a:r>
              <a:rPr lang="en-US" dirty="0">
                <a:latin typeface="Noto Sans" panose="020B0502040504020204" pitchFamily="34" charset="0"/>
                <a:ea typeface="Noto Sans" panose="020B0502040504020204" pitchFamily="34" charset="0"/>
                <a:cs typeface="Noto Sans" panose="020B0502040504020204" pitchFamily="34" charset="0"/>
              </a:rPr>
              <a:t> (n-dimensions) </a:t>
            </a:r>
            <a:r>
              <a:rPr lang="en-US" dirty="0" err="1">
                <a:latin typeface="Noto Sans" panose="020B0502040504020204" pitchFamily="34" charset="0"/>
                <a:ea typeface="Noto Sans" panose="020B0502040504020204" pitchFamily="34" charset="0"/>
                <a:cs typeface="Noto Sans" panose="020B0502040504020204" pitchFamily="34" charset="0"/>
              </a:rPr>
              <a:t>cho</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mỗi</a:t>
            </a:r>
            <a:r>
              <a:rPr lang="en-US" dirty="0">
                <a:latin typeface="Noto Sans" panose="020B0502040504020204" pitchFamily="34" charset="0"/>
                <a:ea typeface="Noto Sans" panose="020B0502040504020204" pitchFamily="34" charset="0"/>
                <a:cs typeface="Noto Sans" panose="020B0502040504020204" pitchFamily="34" charset="0"/>
              </a:rPr>
              <a:t> tweet </a:t>
            </a:r>
            <a:r>
              <a:rPr lang="en-US" dirty="0" err="1">
                <a:latin typeface="Noto Sans" panose="020B0502040504020204" pitchFamily="34" charset="0"/>
                <a:ea typeface="Noto Sans" panose="020B0502040504020204" pitchFamily="34" charset="0"/>
                <a:cs typeface="Noto Sans" panose="020B0502040504020204" pitchFamily="34" charset="0"/>
              </a:rPr>
              <a:t>dựa</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tên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tần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suất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từ</a:t>
            </a:r>
            <a:r>
              <a:rPr lang="en-US" dirty="0">
                <a:latin typeface="Noto Sans" panose="020B0502040504020204" pitchFamily="34" charset="0"/>
                <a:ea typeface="Noto Sans" panose="020B0502040504020204" pitchFamily="34" charset="0"/>
                <a:cs typeface="Noto Sans" panose="020B0502040504020204" pitchFamily="34" charset="0"/>
              </a:rPr>
              <a:t> (TF)</a:t>
            </a:r>
            <a:br>
              <a:rPr lang="en-US" dirty="0">
                <a:latin typeface="Noto Sans" panose="020B0502040504020204" pitchFamily="34" charset="0"/>
                <a:ea typeface="Noto Sans" panose="020B0502040504020204" pitchFamily="34" charset="0"/>
                <a:cs typeface="Noto Sans" panose="020B0502040504020204" pitchFamily="34" charset="0"/>
              </a:rPr>
            </a:br>
            <a:r>
              <a:rPr lang="en-US" dirty="0">
                <a:latin typeface="Noto Sans" panose="020B0502040504020204" pitchFamily="34" charset="0"/>
                <a:ea typeface="Noto Sans" panose="020B0502040504020204" pitchFamily="34" charset="0"/>
                <a:cs typeface="Noto Sans" panose="020B0502040504020204" pitchFamily="34" charset="0"/>
              </a:rPr>
              <a:t>VD: [“this”, “is”, “amazing”, “product”] =&gt; </a:t>
            </a:r>
            <a:r>
              <a:rPr lang="vi-VN" sz="1800" dirty="0">
                <a:effectLst/>
                <a:latin typeface="Noto Sans" panose="020B0502040504020204" pitchFamily="34" charset="0"/>
                <a:ea typeface="Noto Sans" panose="020B0502040504020204" pitchFamily="34" charset="0"/>
                <a:cs typeface="Noto Sans" panose="020B0502040504020204" pitchFamily="34" charset="0"/>
              </a:rPr>
              <a:t>(262144, [1345, 9231, 18456, 29872], [1.0, 1.0, 1.0, 1.0])</a:t>
            </a: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Arial" panose="020B0604020202020204" pitchFamily="34" charset="0"/>
              <a:buChar char="•"/>
            </a:pPr>
            <a:r>
              <a:rPr lang="en-US" dirty="0">
                <a:latin typeface="Noto Sans" panose="020B0502040504020204" pitchFamily="34" charset="0"/>
                <a:ea typeface="Noto Sans" panose="020B0502040504020204" pitchFamily="34" charset="0"/>
                <a:cs typeface="Noto Sans" panose="020B0502040504020204" pitchFamily="34" charset="0"/>
              </a:rPr>
              <a:t>IDF: </a:t>
            </a:r>
            <a:r>
              <a:rPr lang="en-US" dirty="0" err="1">
                <a:latin typeface="Noto Sans" panose="020B0502040504020204" pitchFamily="34" charset="0"/>
                <a:ea typeface="Noto Sans" panose="020B0502040504020204" pitchFamily="34" charset="0"/>
                <a:cs typeface="Noto Sans" panose="020B0502040504020204" pitchFamily="34" charset="0"/>
              </a:rPr>
              <a:t>áp</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dụng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mô</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hình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để</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tính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trọng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số</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nghịch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đảo</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của</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tần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suất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tài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liệu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giảm</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ảnh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hưởng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của</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các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từ</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phổ</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biến</a:t>
            </a:r>
            <a:r>
              <a:rPr lang="en-US" dirty="0">
                <a:latin typeface="Noto Sans" panose="020B0502040504020204" pitchFamily="34" charset="0"/>
                <a:ea typeface="Noto Sans" panose="020B0502040504020204" pitchFamily="34" charset="0"/>
                <a:cs typeface="Noto Sans" panose="020B0502040504020204" pitchFamily="34" charset="0"/>
              </a:rPr>
              <a:t> </a:t>
            </a:r>
            <a:br>
              <a:rPr lang="en-US" dirty="0">
                <a:latin typeface="Noto Sans" panose="020B0502040504020204" pitchFamily="34" charset="0"/>
                <a:ea typeface="Noto Sans" panose="020B0502040504020204" pitchFamily="34" charset="0"/>
                <a:cs typeface="Noto Sans" panose="020B0502040504020204" pitchFamily="34" charset="0"/>
              </a:rPr>
            </a:br>
            <a:r>
              <a:rPr lang="vi-VN" sz="1800" dirty="0">
                <a:effectLst/>
                <a:latin typeface="Noto Sans" panose="020B0502040504020204" pitchFamily="34" charset="0"/>
                <a:ea typeface="Noto Sans" panose="020B0502040504020204" pitchFamily="34" charset="0"/>
                <a:cs typeface="Noto Sans" panose="020B0502040504020204" pitchFamily="34" charset="0"/>
              </a:rPr>
              <a:t>(262144, [1345, 9231, 18456, 29872], [0.45, 0.23, 0.56, 0.78])</a:t>
            </a:r>
            <a:endParaRPr lang="en-US" dirty="0">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Arial" panose="020B0604020202020204" pitchFamily="34" charset="0"/>
              <a:buChar char="•"/>
            </a:pPr>
            <a:endParaRPr lang="en-US" dirty="0">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1042833270"/>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FB8FB0-558D-4B6D-6786-779365929C0D}"/>
              </a:ext>
            </a:extLst>
          </p:cNvPr>
          <p:cNvSpPr txBox="1"/>
          <p:nvPr/>
        </p:nvSpPr>
        <p:spPr>
          <a:xfrm>
            <a:off x="205186" y="149631"/>
            <a:ext cx="11003588"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Dự</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đoán</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và</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đánh</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giá</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16" name="TextBox 15">
            <a:extLst>
              <a:ext uri="{FF2B5EF4-FFF2-40B4-BE49-F238E27FC236}">
                <a16:creationId xmlns:a16="http://schemas.microsoft.com/office/drawing/2014/main" id="{BE8CF3C9-B4B5-152D-04A7-67EE4EE842FE}"/>
              </a:ext>
            </a:extLst>
          </p:cNvPr>
          <p:cNvSpPr txBox="1"/>
          <p:nvPr/>
        </p:nvSpPr>
        <p:spPr>
          <a:xfrm>
            <a:off x="550604" y="1147872"/>
            <a:ext cx="10728285" cy="369332"/>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Noto Sans" panose="020B0502040504020204" pitchFamily="34" charset="0"/>
                <a:ea typeface="Noto Sans" panose="020B0502040504020204" pitchFamily="34" charset="0"/>
                <a:cs typeface="Noto Sans" panose="020B0502040504020204" pitchFamily="34" charset="0"/>
              </a:rPr>
              <a:t>Sau </a:t>
            </a:r>
            <a:r>
              <a:rPr lang="en-US" dirty="0" err="1">
                <a:latin typeface="Noto Sans" panose="020B0502040504020204" pitchFamily="34" charset="0"/>
                <a:ea typeface="Noto Sans" panose="020B0502040504020204" pitchFamily="34" charset="0"/>
                <a:cs typeface="Noto Sans" panose="020B0502040504020204" pitchFamily="34" charset="0"/>
              </a:rPr>
              <a:t>khi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huấn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luyện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mô</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hình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cho</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được</a:t>
            </a:r>
            <a:r>
              <a:rPr lang="en-US" dirty="0">
                <a:latin typeface="Noto Sans" panose="020B0502040504020204" pitchFamily="34" charset="0"/>
                <a:ea typeface="Noto Sans" panose="020B0502040504020204" pitchFamily="34" charset="0"/>
                <a:cs typeface="Noto Sans" panose="020B0502040504020204" pitchFamily="34" charset="0"/>
              </a:rPr>
              <a:t>: </a:t>
            </a:r>
          </a:p>
        </p:txBody>
      </p:sp>
      <p:sp>
        <p:nvSpPr>
          <p:cNvPr id="18" name="TextBox 17">
            <a:extLst>
              <a:ext uri="{FF2B5EF4-FFF2-40B4-BE49-F238E27FC236}">
                <a16:creationId xmlns:a16="http://schemas.microsoft.com/office/drawing/2014/main" id="{C882A05B-48DC-84ED-91E9-CB270D994F8A}"/>
              </a:ext>
            </a:extLst>
          </p:cNvPr>
          <p:cNvSpPr txBox="1"/>
          <p:nvPr/>
        </p:nvSpPr>
        <p:spPr>
          <a:xfrm>
            <a:off x="304800" y="1592857"/>
            <a:ext cx="6096000" cy="774571"/>
          </a:xfrm>
          <a:prstGeom prst="rect">
            <a:avLst/>
          </a:prstGeom>
          <a:noFill/>
        </p:spPr>
        <p:txBody>
          <a:bodyPr wrap="square">
            <a:spAutoFit/>
          </a:bodyPr>
          <a:lstStyle/>
          <a:p>
            <a:pPr marL="768350" marR="0" indent="-247015">
              <a:spcBef>
                <a:spcPts val="1000"/>
              </a:spcBef>
            </a:pPr>
            <a:r>
              <a:rPr lang="vi-VN" sz="1800" b="1" dirty="0">
                <a:effectLst/>
                <a:latin typeface="Times New Roman" panose="02020603050405020304" pitchFamily="18" charset="0"/>
                <a:ea typeface="Times New Roman" panose="02020603050405020304" pitchFamily="18" charset="0"/>
              </a:rPr>
              <a:t> Độ chính xác (Accuracy)</a:t>
            </a:r>
            <a:r>
              <a:rPr lang="vi-VN" sz="1800" dirty="0">
                <a:effectLst/>
                <a:latin typeface="Times New Roman" panose="02020603050405020304" pitchFamily="18" charset="0"/>
                <a:ea typeface="Times New Roman" panose="02020603050405020304" pitchFamily="18" charset="0"/>
              </a:rPr>
              <a:t>: 74%.</a:t>
            </a:r>
            <a:endParaRPr lang="en-US" sz="1400" dirty="0">
              <a:effectLst/>
              <a:latin typeface="Times New Roman" panose="02020603050405020304" pitchFamily="18" charset="0"/>
              <a:ea typeface="Times New Roman" panose="02020603050405020304" pitchFamily="18" charset="0"/>
            </a:endParaRPr>
          </a:p>
          <a:p>
            <a:pPr marL="521335" marR="0" indent="0">
              <a:spcBef>
                <a:spcPts val="1000"/>
              </a:spcBef>
            </a:pPr>
            <a:r>
              <a:rPr lang="vi-VN" sz="1800" b="1" dirty="0">
                <a:effectLst/>
                <a:latin typeface="Times New Roman" panose="02020603050405020304" pitchFamily="18" charset="0"/>
                <a:ea typeface="Times New Roman" panose="02020603050405020304" pitchFamily="18" charset="0"/>
              </a:rPr>
              <a:t> Thời gian thực thi</a:t>
            </a:r>
            <a:r>
              <a:rPr lang="vi-VN" sz="1800" dirty="0">
                <a:effectLst/>
                <a:latin typeface="Times New Roman" panose="02020603050405020304" pitchFamily="18" charset="0"/>
                <a:ea typeface="Times New Roman" panose="02020603050405020304" pitchFamily="18" charset="0"/>
              </a:rPr>
              <a:t>:  57 giây.</a:t>
            </a:r>
            <a:endParaRPr lang="en-US" dirty="0">
              <a:latin typeface="Times New Roman" panose="02020603050405020304" pitchFamily="18" charset="0"/>
              <a:ea typeface="Times New Roman" panose="02020603050405020304" pitchFamily="18" charset="0"/>
            </a:endParaRPr>
          </a:p>
        </p:txBody>
      </p:sp>
      <p:sp>
        <p:nvSpPr>
          <p:cNvPr id="19" name="TextBox 18">
            <a:extLst>
              <a:ext uri="{FF2B5EF4-FFF2-40B4-BE49-F238E27FC236}">
                <a16:creationId xmlns:a16="http://schemas.microsoft.com/office/drawing/2014/main" id="{71A8AC62-7764-77AE-D2EA-61197E12AEEA}"/>
              </a:ext>
            </a:extLst>
          </p:cNvPr>
          <p:cNvSpPr txBox="1"/>
          <p:nvPr/>
        </p:nvSpPr>
        <p:spPr>
          <a:xfrm>
            <a:off x="550604" y="2617794"/>
            <a:ext cx="10728285" cy="369332"/>
          </a:xfrm>
          <a:prstGeom prst="rect">
            <a:avLst/>
          </a:prstGeom>
          <a:noFill/>
        </p:spPr>
        <p:txBody>
          <a:bodyPr wrap="square" rtlCol="0">
            <a:spAutoFit/>
          </a:bodyPr>
          <a:lstStyle/>
          <a:p>
            <a:pPr marL="285750" indent="-285750">
              <a:buFont typeface="Arial" panose="020B0604020202020204" pitchFamily="34" charset="0"/>
              <a:buChar char="•"/>
            </a:pPr>
            <a:r>
              <a:rPr lang="en-US" dirty="0" err="1">
                <a:latin typeface="Noto Sans" panose="020B0502040504020204" pitchFamily="34" charset="0"/>
                <a:ea typeface="Noto Sans" panose="020B0502040504020204" pitchFamily="34" charset="0"/>
                <a:cs typeface="Noto Sans" panose="020B0502040504020204" pitchFamily="34" charset="0"/>
              </a:rPr>
              <a:t>Với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kết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quả</a:t>
            </a:r>
            <a:r>
              <a:rPr lang="en-US" dirty="0">
                <a:latin typeface="Noto Sans" panose="020B0502040504020204" pitchFamily="34" charset="0"/>
                <a:ea typeface="Noto Sans" panose="020B0502040504020204" pitchFamily="34" charset="0"/>
                <a:cs typeface="Noto Sans" panose="020B0502040504020204" pitchFamily="34" charset="0"/>
              </a:rPr>
              <a:t> 20 </a:t>
            </a:r>
            <a:r>
              <a:rPr lang="en-US" dirty="0" err="1">
                <a:latin typeface="Noto Sans" panose="020B0502040504020204" pitchFamily="34" charset="0"/>
                <a:ea typeface="Noto Sans" panose="020B0502040504020204" pitchFamily="34" charset="0"/>
                <a:cs typeface="Noto Sans" panose="020B0502040504020204" pitchFamily="34" charset="0"/>
              </a:rPr>
              <a:t>dự</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đoán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đầu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tiên</a:t>
            </a:r>
            <a:r>
              <a:rPr lang="en-US" dirty="0">
                <a:latin typeface="Noto Sans" panose="020B0502040504020204" pitchFamily="34" charset="0"/>
                <a:ea typeface="Noto Sans" panose="020B0502040504020204" pitchFamily="34" charset="0"/>
                <a:cs typeface="Noto Sans" panose="020B0502040504020204" pitchFamily="34" charset="0"/>
              </a:rPr>
              <a:t>: </a:t>
            </a:r>
          </a:p>
        </p:txBody>
      </p:sp>
      <p:pic>
        <p:nvPicPr>
          <p:cNvPr id="20" name="Picture 19">
            <a:extLst>
              <a:ext uri="{FF2B5EF4-FFF2-40B4-BE49-F238E27FC236}">
                <a16:creationId xmlns:a16="http://schemas.microsoft.com/office/drawing/2014/main" id="{A01099A2-2880-E3A7-B35A-E07FE6FD6C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245" y="3099587"/>
            <a:ext cx="10492316" cy="3608781"/>
          </a:xfrm>
          <a:prstGeom prst="rect">
            <a:avLst/>
          </a:prstGeom>
        </p:spPr>
      </p:pic>
    </p:spTree>
    <p:extLst>
      <p:ext uri="{BB962C8B-B14F-4D97-AF65-F5344CB8AC3E}">
        <p14:creationId xmlns:p14="http://schemas.microsoft.com/office/powerpoint/2010/main" val="78799769"/>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图片 65">
            <a:extLst>
              <a:ext uri="{FF2B5EF4-FFF2-40B4-BE49-F238E27FC236}">
                <a16:creationId xmlns:a16="http://schemas.microsoft.com/office/drawing/2014/main" id="{2F99206B-835A-4688-AB8B-4A8458A7C750}"/>
              </a:ext>
            </a:extLst>
          </p:cNvPr>
          <p:cNvPicPr>
            <a:picLocks noChangeAspect="1"/>
          </p:cNvPicPr>
          <p:nvPr/>
        </p:nvPicPr>
        <p:blipFill>
          <a:blip r:embed="rId11">
            <a:extLst>
              <a:ext uri="{28A0092B-C50C-407E-A947-70E740481C1C}">
                <a14:useLocalDpi xmlns:a14="http://schemas.microsoft.com/office/drawing/2010/main" val="0"/>
              </a:ext>
            </a:extLst>
          </a:blip>
          <a:srcRect t="14156"/>
          <a:stretch>
            <a:fillRect/>
          </a:stretch>
        </p:blipFill>
        <p:spPr>
          <a:xfrm>
            <a:off x="-10036" y="-35741"/>
            <a:ext cx="12192000" cy="6929481"/>
          </a:xfrm>
          <a:prstGeom prst="rect">
            <a:avLst/>
          </a:prstGeom>
        </p:spPr>
      </p:pic>
      <p:sp>
        <p:nvSpPr>
          <p:cNvPr id="60" name="文本框 59">
            <a:extLst>
              <a:ext uri="{FF2B5EF4-FFF2-40B4-BE49-F238E27FC236}">
                <a16:creationId xmlns:a16="http://schemas.microsoft.com/office/drawing/2014/main" id="{82675057-5ABD-437B-96F7-C4D8D0363337}"/>
              </a:ext>
            </a:extLst>
          </p:cNvPr>
          <p:cNvSpPr txBox="1"/>
          <p:nvPr/>
        </p:nvSpPr>
        <p:spPr>
          <a:xfrm>
            <a:off x="8742001" y="4858751"/>
            <a:ext cx="2206565" cy="569519"/>
          </a:xfrm>
          <a:prstGeom prst="rect">
            <a:avLst/>
          </a:prstGeom>
          <a:noFill/>
        </p:spPr>
        <p:txBody>
          <a:bodyPr wrap="none" rtlCol="0">
            <a:noAutofit/>
          </a:bodyPr>
          <a:lstStyle/>
          <a:p>
            <a:r>
              <a:rPr lang="en-US" altLang="zh-CN" sz="4400" b="1" dirty="0">
                <a:solidFill>
                  <a:srgbClr val="111214"/>
                </a:solidFill>
                <a:latin typeface="Noto Sans" panose="020B0502040504020204" pitchFamily="34" charset="0"/>
                <a:ea typeface="Noto Sans" panose="020B0502040504020204" pitchFamily="34" charset="0"/>
                <a:cs typeface="Noto Sans" panose="020B0502040504020204" pitchFamily="34" charset="0"/>
                <a:sym typeface="+mn-lt"/>
              </a:rPr>
              <a:t>MỤC LỤC</a:t>
            </a:r>
            <a:endParaRPr lang="zh-CN" altLang="en-US" sz="4400" b="1" dirty="0">
              <a:solidFill>
                <a:srgbClr val="111214"/>
              </a:solidFill>
              <a:latin typeface="Noto Sans" panose="020B0502040504020204" pitchFamily="34" charset="0"/>
              <a:cs typeface="Noto Sans" panose="020B0502040504020204" pitchFamily="34" charset="0"/>
              <a:sym typeface="+mn-lt"/>
            </a:endParaRPr>
          </a:p>
        </p:txBody>
      </p:sp>
      <p:sp>
        <p:nvSpPr>
          <p:cNvPr id="61" name="矩形 60"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a:extLst>
              <a:ext uri="{FF2B5EF4-FFF2-40B4-BE49-F238E27FC236}">
                <a16:creationId xmlns:a16="http://schemas.microsoft.com/office/drawing/2014/main" id="{C5C5D4F8-B3A0-496C-93E7-05D2B94304F8}"/>
              </a:ext>
            </a:extLst>
          </p:cNvPr>
          <p:cNvSpPr/>
          <p:nvPr/>
        </p:nvSpPr>
        <p:spPr>
          <a:xfrm>
            <a:off x="7871392" y="5470692"/>
            <a:ext cx="3389247" cy="518160"/>
          </a:xfrm>
          <a:prstGeom prst="rect">
            <a:avLst/>
          </a:prstGeom>
        </p:spPr>
        <p:txBody>
          <a:bodyPr wrap="square">
            <a:normAutofit/>
          </a:bodyPr>
          <a:lstStyle/>
          <a:p>
            <a:pPr algn="r"/>
            <a:endParaRPr lang="zh-CN" altLang="en-US" sz="1400" dirty="0">
              <a:solidFill>
                <a:srgbClr val="111214"/>
              </a:solidFill>
              <a:cs typeface="+mn-ea"/>
              <a:sym typeface="+mn-lt"/>
            </a:endParaRPr>
          </a:p>
        </p:txBody>
      </p:sp>
      <p:sp>
        <p:nvSpPr>
          <p:cNvPr id="3" name="矩形 2">
            <a:extLst>
              <a:ext uri="{FF2B5EF4-FFF2-40B4-BE49-F238E27FC236}">
                <a16:creationId xmlns:a16="http://schemas.microsoft.com/office/drawing/2014/main" id="{D135344C-4FCD-44E8-9111-E92517BD1377}"/>
              </a:ext>
            </a:extLst>
          </p:cNvPr>
          <p:cNvSpPr/>
          <p:nvPr/>
        </p:nvSpPr>
        <p:spPr>
          <a:xfrm>
            <a:off x="1864436" y="1324619"/>
            <a:ext cx="7780593" cy="1256971"/>
          </a:xfrm>
          <a:prstGeom prst="rect">
            <a:avLst/>
          </a:prstGeom>
          <a:solidFill>
            <a:srgbClr val="D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 name="组合 1">
            <a:extLst>
              <a:ext uri="{FF2B5EF4-FFF2-40B4-BE49-F238E27FC236}">
                <a16:creationId xmlns:a16="http://schemas.microsoft.com/office/drawing/2014/main" id="{582A7919-87FB-4E81-8851-7022E881BAA5}"/>
              </a:ext>
            </a:extLst>
          </p:cNvPr>
          <p:cNvGrpSpPr/>
          <p:nvPr/>
        </p:nvGrpSpPr>
        <p:grpSpPr>
          <a:xfrm>
            <a:off x="527682" y="1305684"/>
            <a:ext cx="10732957" cy="3232931"/>
            <a:chOff x="1138839" y="1354059"/>
            <a:chExt cx="9432235" cy="2574015"/>
          </a:xfrm>
        </p:grpSpPr>
        <p:grpSp>
          <p:nvGrpSpPr>
            <p:cNvPr id="18" name="千图PPT彼岸天：ID 8661124库_组合 1">
              <a:extLst>
                <a:ext uri="{FF2B5EF4-FFF2-40B4-BE49-F238E27FC236}">
                  <a16:creationId xmlns:a16="http://schemas.microsoft.com/office/drawing/2014/main" id="{0C4E3213-6870-4B0A-8A50-F40159967717}"/>
                </a:ext>
              </a:extLst>
            </p:cNvPr>
            <p:cNvGrpSpPr/>
            <p:nvPr>
              <p:custDataLst>
                <p:tags r:id="rId5"/>
              </p:custDataLst>
            </p:nvPr>
          </p:nvGrpSpPr>
          <p:grpSpPr>
            <a:xfrm>
              <a:off x="1138839" y="1378621"/>
              <a:ext cx="4453002" cy="1199743"/>
              <a:chOff x="1708465" y="1483552"/>
              <a:chExt cx="4453002" cy="1199743"/>
            </a:xfrm>
          </p:grpSpPr>
          <p:sp>
            <p:nvSpPr>
              <p:cNvPr id="19" name="Rectangle 7">
                <a:extLst>
                  <a:ext uri="{FF2B5EF4-FFF2-40B4-BE49-F238E27FC236}">
                    <a16:creationId xmlns:a16="http://schemas.microsoft.com/office/drawing/2014/main" id="{65CB4922-A0C7-4D96-B4C8-9913CF4399C6}"/>
                  </a:ext>
                </a:extLst>
              </p:cNvPr>
              <p:cNvSpPr/>
              <p:nvPr/>
            </p:nvSpPr>
            <p:spPr>
              <a:xfrm>
                <a:off x="2186585" y="1613445"/>
                <a:ext cx="3974882" cy="1069850"/>
              </a:xfrm>
              <a:prstGeom prst="rect">
                <a:avLst/>
              </a:prstGeom>
              <a:noFill/>
              <a:ln w="12700" cap="flat">
                <a:solidFill>
                  <a:schemeClr val="bg1">
                    <a:lumMod val="75000"/>
                  </a:schemeClr>
                </a:solidFill>
                <a:miter lim="400000"/>
              </a:ln>
              <a:effectLst/>
            </p:spPr>
            <p:txBody>
              <a:bodyPr anchor="ctr"/>
              <a:lstStyle/>
              <a:p>
                <a:pPr algn="ctr"/>
                <a:endParaRPr/>
              </a:p>
            </p:txBody>
          </p:sp>
          <p:grpSp>
            <p:nvGrpSpPr>
              <p:cNvPr id="22" name="Group 8">
                <a:extLst>
                  <a:ext uri="{FF2B5EF4-FFF2-40B4-BE49-F238E27FC236}">
                    <a16:creationId xmlns:a16="http://schemas.microsoft.com/office/drawing/2014/main" id="{ED3C398C-3CD5-4FC8-96D4-7A17489C0E82}"/>
                  </a:ext>
                </a:extLst>
              </p:cNvPr>
              <p:cNvGrpSpPr/>
              <p:nvPr/>
            </p:nvGrpSpPr>
            <p:grpSpPr>
              <a:xfrm>
                <a:off x="1708465" y="1483552"/>
                <a:ext cx="1714146" cy="1131254"/>
                <a:chOff x="1641409" y="2097730"/>
                <a:chExt cx="1714146" cy="1131254"/>
              </a:xfrm>
            </p:grpSpPr>
            <p:sp>
              <p:nvSpPr>
                <p:cNvPr id="24" name="Freeform: Shape 9">
                  <a:extLst>
                    <a:ext uri="{FF2B5EF4-FFF2-40B4-BE49-F238E27FC236}">
                      <a16:creationId xmlns:a16="http://schemas.microsoft.com/office/drawing/2014/main" id="{7124E296-CB25-4638-990E-A3874F10D97F}"/>
                    </a:ext>
                  </a:extLst>
                </p:cNvPr>
                <p:cNvSpPr/>
                <p:nvPr/>
              </p:nvSpPr>
              <p:spPr>
                <a:xfrm flipH="1">
                  <a:off x="1971961" y="3099090"/>
                  <a:ext cx="147568" cy="1298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CDEE0"/>
                </a:solidFill>
                <a:ln w="12700" cap="flat">
                  <a:noFill/>
                  <a:miter lim="400000"/>
                </a:ln>
                <a:effectLst/>
              </p:spPr>
              <p:txBody>
                <a:bodyPr anchor="ctr"/>
                <a:lstStyle/>
                <a:p>
                  <a:pPr algn="ctr"/>
                  <a:endParaRPr/>
                </a:p>
              </p:txBody>
            </p:sp>
            <p:sp>
              <p:nvSpPr>
                <p:cNvPr id="25" name="Freeform: Shape 10">
                  <a:extLst>
                    <a:ext uri="{FF2B5EF4-FFF2-40B4-BE49-F238E27FC236}">
                      <a16:creationId xmlns:a16="http://schemas.microsoft.com/office/drawing/2014/main" id="{313D8769-FC9B-44C4-A6A6-9844F040A995}"/>
                    </a:ext>
                  </a:extLst>
                </p:cNvPr>
                <p:cNvSpPr/>
                <p:nvPr/>
              </p:nvSpPr>
              <p:spPr>
                <a:xfrm flipH="1">
                  <a:off x="3115905" y="2097730"/>
                  <a:ext cx="147568" cy="1298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CDEE0"/>
                </a:solidFill>
                <a:ln w="12700" cap="flat">
                  <a:noFill/>
                  <a:miter lim="400000"/>
                </a:ln>
                <a:effectLst/>
              </p:spPr>
              <p:txBody>
                <a:bodyPr anchor="ctr"/>
                <a:lstStyle/>
                <a:p>
                  <a:pPr algn="ctr"/>
                  <a:endParaRPr/>
                </a:p>
              </p:txBody>
            </p:sp>
            <p:sp>
              <p:nvSpPr>
                <p:cNvPr id="26" name="Freeform: Shape 11">
                  <a:extLst>
                    <a:ext uri="{FF2B5EF4-FFF2-40B4-BE49-F238E27FC236}">
                      <a16:creationId xmlns:a16="http://schemas.microsoft.com/office/drawing/2014/main" id="{90540A10-2C5C-4D0E-AD83-900EC23C1D56}"/>
                    </a:ext>
                  </a:extLst>
                </p:cNvPr>
                <p:cNvSpPr/>
                <p:nvPr/>
              </p:nvSpPr>
              <p:spPr>
                <a:xfrm rot="19191504">
                  <a:off x="1641409" y="2325634"/>
                  <a:ext cx="1714146" cy="3979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4340" y="0"/>
                      </a:lnTo>
                      <a:lnTo>
                        <a:pt x="16341" y="359"/>
                      </a:lnTo>
                      <a:lnTo>
                        <a:pt x="21600" y="19867"/>
                      </a:lnTo>
                      <a:lnTo>
                        <a:pt x="0" y="21600"/>
                      </a:lnTo>
                      <a:close/>
                    </a:path>
                  </a:pathLst>
                </a:custGeom>
                <a:solidFill>
                  <a:schemeClr val="tx1">
                    <a:lumMod val="85000"/>
                    <a:lumOff val="15000"/>
                  </a:schemeClr>
                </a:solidFill>
                <a:ln w="12700" cap="flat">
                  <a:noFill/>
                  <a:miter lim="400000"/>
                </a:ln>
                <a:effectLst/>
              </p:spPr>
              <p:txBody>
                <a:bodyPr anchor="ctr"/>
                <a:lstStyle/>
                <a:p>
                  <a:pPr algn="ctr"/>
                  <a:endParaRPr/>
                </a:p>
              </p:txBody>
            </p:sp>
          </p:grpSp>
          <p:sp>
            <p:nvSpPr>
              <p:cNvPr id="23" name="TextBox 25">
                <a:extLst>
                  <a:ext uri="{FF2B5EF4-FFF2-40B4-BE49-F238E27FC236}">
                    <a16:creationId xmlns:a16="http://schemas.microsoft.com/office/drawing/2014/main" id="{B5775CB3-56CB-4906-8946-3B65B33E82F0}"/>
                  </a:ext>
                </a:extLst>
              </p:cNvPr>
              <p:cNvSpPr txBox="1"/>
              <p:nvPr/>
            </p:nvSpPr>
            <p:spPr>
              <a:xfrm rot="19144076">
                <a:off x="2047722" y="1761937"/>
                <a:ext cx="1035634" cy="296984"/>
              </a:xfrm>
              <a:prstGeom prst="rect">
                <a:avLst/>
              </a:prstGeom>
            </p:spPr>
            <p:txBody>
              <a:bodyPr wrap="none" anchor="t">
                <a:normAutofit/>
              </a:bodyPr>
              <a:lstStyle/>
              <a:p>
                <a:pPr marL="0" indent="0" algn="ctr">
                  <a:buNone/>
                </a:pPr>
                <a:r>
                  <a:rPr lang="en-US" altLang="vi-VN" sz="1600" b="1" dirty="0" err="1">
                    <a:solidFill>
                      <a:schemeClr val="bg1"/>
                    </a:solidFill>
                    <a:latin typeface="Noto Sans"/>
                    <a:ea typeface="Noto Sans"/>
                  </a:rPr>
                  <a:t>Chương</a:t>
                </a:r>
                <a:r>
                  <a:rPr lang="vi-VN" altLang="vi-VN" sz="1600" b="1" dirty="0">
                    <a:solidFill>
                      <a:schemeClr val="bg1"/>
                    </a:solidFill>
                    <a:latin typeface="Noto Sans"/>
                    <a:ea typeface="Noto Sans"/>
                  </a:rPr>
                  <a:t> 01</a:t>
                </a:r>
                <a:endParaRPr lang="zh-CN" altLang="en-US" b="1" dirty="0">
                  <a:solidFill>
                    <a:schemeClr val="bg1"/>
                  </a:solidFill>
                </a:endParaRPr>
              </a:p>
            </p:txBody>
          </p:sp>
        </p:grpSp>
        <p:grpSp>
          <p:nvGrpSpPr>
            <p:cNvPr id="27" name="千图PPT彼岸天：ID 8661124库_组合 33">
              <a:extLst>
                <a:ext uri="{FF2B5EF4-FFF2-40B4-BE49-F238E27FC236}">
                  <a16:creationId xmlns:a16="http://schemas.microsoft.com/office/drawing/2014/main" id="{6226015C-E6D2-48ED-B1C1-108DBE5FC984}"/>
                </a:ext>
              </a:extLst>
            </p:cNvPr>
            <p:cNvGrpSpPr/>
            <p:nvPr>
              <p:custDataLst>
                <p:tags r:id="rId6"/>
              </p:custDataLst>
            </p:nvPr>
          </p:nvGrpSpPr>
          <p:grpSpPr>
            <a:xfrm>
              <a:off x="1138839" y="2727149"/>
              <a:ext cx="4453002" cy="1200925"/>
              <a:chOff x="1708465" y="2832080"/>
              <a:chExt cx="4453002" cy="1200925"/>
            </a:xfrm>
          </p:grpSpPr>
          <p:sp>
            <p:nvSpPr>
              <p:cNvPr id="28" name="Rectangle 1">
                <a:extLst>
                  <a:ext uri="{FF2B5EF4-FFF2-40B4-BE49-F238E27FC236}">
                    <a16:creationId xmlns:a16="http://schemas.microsoft.com/office/drawing/2014/main" id="{D598025C-1E36-4301-889C-C99C8D89B47A}"/>
                  </a:ext>
                </a:extLst>
              </p:cNvPr>
              <p:cNvSpPr/>
              <p:nvPr/>
            </p:nvSpPr>
            <p:spPr>
              <a:xfrm>
                <a:off x="2186585" y="2961974"/>
                <a:ext cx="3974882" cy="1071031"/>
              </a:xfrm>
              <a:prstGeom prst="rect">
                <a:avLst/>
              </a:prstGeom>
              <a:noFill/>
              <a:ln w="12700" cap="flat">
                <a:solidFill>
                  <a:schemeClr val="bg1">
                    <a:lumMod val="75000"/>
                  </a:schemeClr>
                </a:solidFill>
                <a:miter lim="400000"/>
              </a:ln>
              <a:effectLst/>
            </p:spPr>
            <p:txBody>
              <a:bodyPr anchor="ctr"/>
              <a:lstStyle/>
              <a:p>
                <a:pPr algn="ctr"/>
                <a:endParaRPr/>
              </a:p>
            </p:txBody>
          </p:sp>
          <p:grpSp>
            <p:nvGrpSpPr>
              <p:cNvPr id="29" name="Group 12">
                <a:extLst>
                  <a:ext uri="{FF2B5EF4-FFF2-40B4-BE49-F238E27FC236}">
                    <a16:creationId xmlns:a16="http://schemas.microsoft.com/office/drawing/2014/main" id="{63CF9292-79CF-4151-85B9-86769BEBD188}"/>
                  </a:ext>
                </a:extLst>
              </p:cNvPr>
              <p:cNvGrpSpPr/>
              <p:nvPr/>
            </p:nvGrpSpPr>
            <p:grpSpPr>
              <a:xfrm>
                <a:off x="1708465" y="2832080"/>
                <a:ext cx="1714146" cy="1132437"/>
                <a:chOff x="1641409" y="3446258"/>
                <a:chExt cx="1714146" cy="1132437"/>
              </a:xfrm>
            </p:grpSpPr>
            <p:sp>
              <p:nvSpPr>
                <p:cNvPr id="31" name="Freeform: Shape 13">
                  <a:extLst>
                    <a:ext uri="{FF2B5EF4-FFF2-40B4-BE49-F238E27FC236}">
                      <a16:creationId xmlns:a16="http://schemas.microsoft.com/office/drawing/2014/main" id="{AF0ECC66-2E3F-4829-8136-60204BD1550D}"/>
                    </a:ext>
                  </a:extLst>
                </p:cNvPr>
                <p:cNvSpPr/>
                <p:nvPr/>
              </p:nvSpPr>
              <p:spPr>
                <a:xfrm flipH="1">
                  <a:off x="1971962" y="4448801"/>
                  <a:ext cx="147568" cy="1298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CDEE0"/>
                </a:solidFill>
                <a:ln w="12700" cap="flat">
                  <a:noFill/>
                  <a:miter lim="400000"/>
                </a:ln>
                <a:effectLst/>
              </p:spPr>
              <p:txBody>
                <a:bodyPr anchor="ctr"/>
                <a:lstStyle/>
                <a:p>
                  <a:pPr algn="ctr"/>
                  <a:endParaRPr/>
                </a:p>
              </p:txBody>
            </p:sp>
            <p:sp>
              <p:nvSpPr>
                <p:cNvPr id="32" name="Freeform: Shape 14">
                  <a:extLst>
                    <a:ext uri="{FF2B5EF4-FFF2-40B4-BE49-F238E27FC236}">
                      <a16:creationId xmlns:a16="http://schemas.microsoft.com/office/drawing/2014/main" id="{39D5D517-F27B-477E-8F08-4899CE38F11D}"/>
                    </a:ext>
                  </a:extLst>
                </p:cNvPr>
                <p:cNvSpPr/>
                <p:nvPr/>
              </p:nvSpPr>
              <p:spPr>
                <a:xfrm flipH="1">
                  <a:off x="3115906" y="3446258"/>
                  <a:ext cx="147567" cy="1298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CDEE0"/>
                </a:solidFill>
                <a:ln w="12700" cap="flat">
                  <a:noFill/>
                  <a:miter lim="400000"/>
                </a:ln>
                <a:effectLst/>
              </p:spPr>
              <p:txBody>
                <a:bodyPr anchor="ctr"/>
                <a:lstStyle/>
                <a:p>
                  <a:pPr algn="ctr"/>
                  <a:endParaRPr/>
                </a:p>
              </p:txBody>
            </p:sp>
            <p:sp>
              <p:nvSpPr>
                <p:cNvPr id="33" name="Freeform: Shape 15">
                  <a:extLst>
                    <a:ext uri="{FF2B5EF4-FFF2-40B4-BE49-F238E27FC236}">
                      <a16:creationId xmlns:a16="http://schemas.microsoft.com/office/drawing/2014/main" id="{9DBD96D2-F3B0-45CB-83E2-D31E24BCE8A6}"/>
                    </a:ext>
                  </a:extLst>
                </p:cNvPr>
                <p:cNvSpPr/>
                <p:nvPr/>
              </p:nvSpPr>
              <p:spPr>
                <a:xfrm rot="19191504">
                  <a:off x="1641409" y="3675344"/>
                  <a:ext cx="1714146" cy="3967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4340" y="0"/>
                      </a:lnTo>
                      <a:lnTo>
                        <a:pt x="16341" y="359"/>
                      </a:lnTo>
                      <a:lnTo>
                        <a:pt x="21600" y="19867"/>
                      </a:lnTo>
                      <a:lnTo>
                        <a:pt x="0" y="21600"/>
                      </a:lnTo>
                      <a:close/>
                    </a:path>
                  </a:pathLst>
                </a:custGeom>
                <a:solidFill>
                  <a:schemeClr val="tx1">
                    <a:lumMod val="85000"/>
                    <a:lumOff val="15000"/>
                  </a:schemeClr>
                </a:solidFill>
                <a:ln w="12700" cap="flat">
                  <a:noFill/>
                  <a:miter lim="400000"/>
                </a:ln>
                <a:effectLst/>
              </p:spPr>
              <p:txBody>
                <a:bodyPr anchor="ctr"/>
                <a:lstStyle/>
                <a:p>
                  <a:pPr algn="ctr"/>
                  <a:endParaRPr/>
                </a:p>
              </p:txBody>
            </p:sp>
          </p:grpSp>
        </p:grpSp>
        <p:grpSp>
          <p:nvGrpSpPr>
            <p:cNvPr id="38" name="千图PPT彼岸天：ID 8661124库_组合 1">
              <a:extLst>
                <a:ext uri="{FF2B5EF4-FFF2-40B4-BE49-F238E27FC236}">
                  <a16:creationId xmlns:a16="http://schemas.microsoft.com/office/drawing/2014/main" id="{AEB1C89D-D625-45D4-A84D-AF67E913C81C}"/>
                </a:ext>
              </a:extLst>
            </p:cNvPr>
            <p:cNvGrpSpPr/>
            <p:nvPr>
              <p:custDataLst>
                <p:tags r:id="rId7"/>
              </p:custDataLst>
            </p:nvPr>
          </p:nvGrpSpPr>
          <p:grpSpPr>
            <a:xfrm>
              <a:off x="6118072" y="1354059"/>
              <a:ext cx="4453002" cy="1199743"/>
              <a:chOff x="1708465" y="1483552"/>
              <a:chExt cx="4453002" cy="1199743"/>
            </a:xfrm>
          </p:grpSpPr>
          <p:sp>
            <p:nvSpPr>
              <p:cNvPr id="39" name="Rectangle 7">
                <a:extLst>
                  <a:ext uri="{FF2B5EF4-FFF2-40B4-BE49-F238E27FC236}">
                    <a16:creationId xmlns:a16="http://schemas.microsoft.com/office/drawing/2014/main" id="{70EA82FB-4950-4F05-9AE5-DEEA645FB59A}"/>
                  </a:ext>
                </a:extLst>
              </p:cNvPr>
              <p:cNvSpPr/>
              <p:nvPr/>
            </p:nvSpPr>
            <p:spPr>
              <a:xfrm>
                <a:off x="2186585" y="1613445"/>
                <a:ext cx="3974882" cy="1069850"/>
              </a:xfrm>
              <a:prstGeom prst="rect">
                <a:avLst/>
              </a:prstGeom>
              <a:noFill/>
              <a:ln w="12700" cap="flat">
                <a:solidFill>
                  <a:schemeClr val="bg1">
                    <a:lumMod val="75000"/>
                  </a:schemeClr>
                </a:solidFill>
                <a:miter lim="400000"/>
              </a:ln>
              <a:effectLst/>
            </p:spPr>
            <p:txBody>
              <a:bodyPr anchor="ctr"/>
              <a:lstStyle/>
              <a:p>
                <a:pPr algn="ctr"/>
                <a:endParaRPr/>
              </a:p>
            </p:txBody>
          </p:sp>
          <p:grpSp>
            <p:nvGrpSpPr>
              <p:cNvPr id="40" name="Group 8">
                <a:extLst>
                  <a:ext uri="{FF2B5EF4-FFF2-40B4-BE49-F238E27FC236}">
                    <a16:creationId xmlns:a16="http://schemas.microsoft.com/office/drawing/2014/main" id="{B5B5751A-6140-4074-89C7-6A22F65D5BC6}"/>
                  </a:ext>
                </a:extLst>
              </p:cNvPr>
              <p:cNvGrpSpPr/>
              <p:nvPr/>
            </p:nvGrpSpPr>
            <p:grpSpPr>
              <a:xfrm>
                <a:off x="1708465" y="1483552"/>
                <a:ext cx="1714146" cy="1131254"/>
                <a:chOff x="1641409" y="2097730"/>
                <a:chExt cx="1714146" cy="1131254"/>
              </a:xfrm>
            </p:grpSpPr>
            <p:sp>
              <p:nvSpPr>
                <p:cNvPr id="42" name="Freeform: Shape 9">
                  <a:extLst>
                    <a:ext uri="{FF2B5EF4-FFF2-40B4-BE49-F238E27FC236}">
                      <a16:creationId xmlns:a16="http://schemas.microsoft.com/office/drawing/2014/main" id="{5E5C4221-EAD1-4C67-A12D-2AB24BA3D32D}"/>
                    </a:ext>
                  </a:extLst>
                </p:cNvPr>
                <p:cNvSpPr/>
                <p:nvPr/>
              </p:nvSpPr>
              <p:spPr>
                <a:xfrm flipH="1">
                  <a:off x="1971961" y="3099090"/>
                  <a:ext cx="147568" cy="1298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CDEE0"/>
                </a:solidFill>
                <a:ln w="12700" cap="flat">
                  <a:noFill/>
                  <a:miter lim="400000"/>
                </a:ln>
                <a:effectLst/>
              </p:spPr>
              <p:txBody>
                <a:bodyPr anchor="ctr"/>
                <a:lstStyle/>
                <a:p>
                  <a:pPr algn="ctr"/>
                  <a:endParaRPr/>
                </a:p>
              </p:txBody>
            </p:sp>
            <p:sp>
              <p:nvSpPr>
                <p:cNvPr id="43" name="Freeform: Shape 10">
                  <a:extLst>
                    <a:ext uri="{FF2B5EF4-FFF2-40B4-BE49-F238E27FC236}">
                      <a16:creationId xmlns:a16="http://schemas.microsoft.com/office/drawing/2014/main" id="{3A1CD3CA-CD4D-4884-A883-658393004BC5}"/>
                    </a:ext>
                  </a:extLst>
                </p:cNvPr>
                <p:cNvSpPr/>
                <p:nvPr/>
              </p:nvSpPr>
              <p:spPr>
                <a:xfrm flipH="1">
                  <a:off x="3115905" y="2097730"/>
                  <a:ext cx="147568" cy="1298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CDEE0"/>
                </a:solidFill>
                <a:ln w="12700" cap="flat">
                  <a:noFill/>
                  <a:miter lim="400000"/>
                </a:ln>
                <a:effectLst/>
              </p:spPr>
              <p:txBody>
                <a:bodyPr anchor="ctr"/>
                <a:lstStyle/>
                <a:p>
                  <a:pPr algn="ctr"/>
                  <a:endParaRPr/>
                </a:p>
              </p:txBody>
            </p:sp>
            <p:sp>
              <p:nvSpPr>
                <p:cNvPr id="44" name="Freeform: Shape 11">
                  <a:extLst>
                    <a:ext uri="{FF2B5EF4-FFF2-40B4-BE49-F238E27FC236}">
                      <a16:creationId xmlns:a16="http://schemas.microsoft.com/office/drawing/2014/main" id="{157EC461-9246-4224-9EA4-85A02528E3C5}"/>
                    </a:ext>
                  </a:extLst>
                </p:cNvPr>
                <p:cNvSpPr/>
                <p:nvPr/>
              </p:nvSpPr>
              <p:spPr>
                <a:xfrm rot="19191504">
                  <a:off x="1641409" y="2325634"/>
                  <a:ext cx="1714146" cy="3979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4340" y="0"/>
                      </a:lnTo>
                      <a:lnTo>
                        <a:pt x="16341" y="359"/>
                      </a:lnTo>
                      <a:lnTo>
                        <a:pt x="21600" y="19867"/>
                      </a:lnTo>
                      <a:lnTo>
                        <a:pt x="0" y="21600"/>
                      </a:lnTo>
                      <a:close/>
                    </a:path>
                  </a:pathLst>
                </a:custGeom>
                <a:solidFill>
                  <a:schemeClr val="tx1">
                    <a:lumMod val="85000"/>
                    <a:lumOff val="15000"/>
                  </a:schemeClr>
                </a:solidFill>
                <a:ln w="12700" cap="flat">
                  <a:noFill/>
                  <a:miter lim="400000"/>
                </a:ln>
                <a:effectLst/>
              </p:spPr>
              <p:txBody>
                <a:bodyPr anchor="ctr"/>
                <a:lstStyle/>
                <a:p>
                  <a:pPr algn="ctr"/>
                  <a:endParaRPr/>
                </a:p>
              </p:txBody>
            </p:sp>
          </p:grpSp>
        </p:grpSp>
        <p:grpSp>
          <p:nvGrpSpPr>
            <p:cNvPr id="45" name="千图PPT彼岸天：ID 8661124库_组合 33">
              <a:extLst>
                <a:ext uri="{FF2B5EF4-FFF2-40B4-BE49-F238E27FC236}">
                  <a16:creationId xmlns:a16="http://schemas.microsoft.com/office/drawing/2014/main" id="{07F8EBB0-70BA-4E83-ACD6-DD97DBA91E85}"/>
                </a:ext>
              </a:extLst>
            </p:cNvPr>
            <p:cNvGrpSpPr/>
            <p:nvPr>
              <p:custDataLst>
                <p:tags r:id="rId8"/>
              </p:custDataLst>
            </p:nvPr>
          </p:nvGrpSpPr>
          <p:grpSpPr>
            <a:xfrm>
              <a:off x="6118072" y="2702587"/>
              <a:ext cx="4453002" cy="1200925"/>
              <a:chOff x="1708465" y="2832080"/>
              <a:chExt cx="4453002" cy="1200925"/>
            </a:xfrm>
          </p:grpSpPr>
          <p:sp>
            <p:nvSpPr>
              <p:cNvPr id="46" name="Rectangle 1">
                <a:extLst>
                  <a:ext uri="{FF2B5EF4-FFF2-40B4-BE49-F238E27FC236}">
                    <a16:creationId xmlns:a16="http://schemas.microsoft.com/office/drawing/2014/main" id="{53D71463-9119-4A2A-88C2-14AD102233E5}"/>
                  </a:ext>
                </a:extLst>
              </p:cNvPr>
              <p:cNvSpPr/>
              <p:nvPr/>
            </p:nvSpPr>
            <p:spPr>
              <a:xfrm>
                <a:off x="2186585" y="2961974"/>
                <a:ext cx="3974882" cy="1071031"/>
              </a:xfrm>
              <a:prstGeom prst="rect">
                <a:avLst/>
              </a:prstGeom>
              <a:noFill/>
              <a:ln w="12700" cap="flat">
                <a:solidFill>
                  <a:schemeClr val="bg1">
                    <a:lumMod val="75000"/>
                  </a:schemeClr>
                </a:solidFill>
                <a:miter lim="400000"/>
              </a:ln>
              <a:effectLst/>
            </p:spPr>
            <p:txBody>
              <a:bodyPr anchor="ctr"/>
              <a:lstStyle/>
              <a:p>
                <a:pPr algn="ctr"/>
                <a:endParaRPr/>
              </a:p>
            </p:txBody>
          </p:sp>
          <p:grpSp>
            <p:nvGrpSpPr>
              <p:cNvPr id="47" name="Group 12">
                <a:extLst>
                  <a:ext uri="{FF2B5EF4-FFF2-40B4-BE49-F238E27FC236}">
                    <a16:creationId xmlns:a16="http://schemas.microsoft.com/office/drawing/2014/main" id="{9654931E-4B10-4DE2-81A0-9939D40526E7}"/>
                  </a:ext>
                </a:extLst>
              </p:cNvPr>
              <p:cNvGrpSpPr/>
              <p:nvPr/>
            </p:nvGrpSpPr>
            <p:grpSpPr>
              <a:xfrm>
                <a:off x="1708465" y="2832080"/>
                <a:ext cx="1714146" cy="1132437"/>
                <a:chOff x="1641409" y="3446258"/>
                <a:chExt cx="1714146" cy="1132437"/>
              </a:xfrm>
            </p:grpSpPr>
            <p:sp>
              <p:nvSpPr>
                <p:cNvPr id="49" name="Freeform: Shape 13">
                  <a:extLst>
                    <a:ext uri="{FF2B5EF4-FFF2-40B4-BE49-F238E27FC236}">
                      <a16:creationId xmlns:a16="http://schemas.microsoft.com/office/drawing/2014/main" id="{77A2DB82-A975-463D-B854-335E00A16AFF}"/>
                    </a:ext>
                  </a:extLst>
                </p:cNvPr>
                <p:cNvSpPr/>
                <p:nvPr/>
              </p:nvSpPr>
              <p:spPr>
                <a:xfrm flipH="1">
                  <a:off x="1971962" y="4448801"/>
                  <a:ext cx="147568" cy="1298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CDEE0"/>
                </a:solidFill>
                <a:ln w="12700" cap="flat">
                  <a:noFill/>
                  <a:miter lim="400000"/>
                </a:ln>
                <a:effectLst/>
              </p:spPr>
              <p:txBody>
                <a:bodyPr anchor="ctr"/>
                <a:lstStyle/>
                <a:p>
                  <a:pPr algn="ctr"/>
                  <a:endParaRPr/>
                </a:p>
              </p:txBody>
            </p:sp>
            <p:sp>
              <p:nvSpPr>
                <p:cNvPr id="50" name="Freeform: Shape 14">
                  <a:extLst>
                    <a:ext uri="{FF2B5EF4-FFF2-40B4-BE49-F238E27FC236}">
                      <a16:creationId xmlns:a16="http://schemas.microsoft.com/office/drawing/2014/main" id="{5F9A6564-B92A-4B48-A428-023B31B213A0}"/>
                    </a:ext>
                  </a:extLst>
                </p:cNvPr>
                <p:cNvSpPr/>
                <p:nvPr/>
              </p:nvSpPr>
              <p:spPr>
                <a:xfrm flipH="1">
                  <a:off x="3115906" y="3446258"/>
                  <a:ext cx="147567" cy="1298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CDEE0"/>
                </a:solidFill>
                <a:ln w="12700" cap="flat">
                  <a:noFill/>
                  <a:miter lim="400000"/>
                </a:ln>
                <a:effectLst/>
              </p:spPr>
              <p:txBody>
                <a:bodyPr anchor="ctr"/>
                <a:lstStyle/>
                <a:p>
                  <a:pPr algn="ctr"/>
                  <a:endParaRPr/>
                </a:p>
              </p:txBody>
            </p:sp>
            <p:sp>
              <p:nvSpPr>
                <p:cNvPr id="51" name="Freeform: Shape 15">
                  <a:extLst>
                    <a:ext uri="{FF2B5EF4-FFF2-40B4-BE49-F238E27FC236}">
                      <a16:creationId xmlns:a16="http://schemas.microsoft.com/office/drawing/2014/main" id="{9F0D9F68-0A68-47F3-84C9-E93D4ABF5262}"/>
                    </a:ext>
                  </a:extLst>
                </p:cNvPr>
                <p:cNvSpPr/>
                <p:nvPr/>
              </p:nvSpPr>
              <p:spPr>
                <a:xfrm rot="19191504">
                  <a:off x="1641409" y="3675344"/>
                  <a:ext cx="1714146" cy="3967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4340" y="0"/>
                      </a:lnTo>
                      <a:lnTo>
                        <a:pt x="16341" y="359"/>
                      </a:lnTo>
                      <a:lnTo>
                        <a:pt x="21600" y="19867"/>
                      </a:lnTo>
                      <a:lnTo>
                        <a:pt x="0" y="21600"/>
                      </a:lnTo>
                      <a:close/>
                    </a:path>
                  </a:pathLst>
                </a:custGeom>
                <a:solidFill>
                  <a:schemeClr val="tx1">
                    <a:lumMod val="85000"/>
                    <a:lumOff val="15000"/>
                  </a:schemeClr>
                </a:solidFill>
                <a:ln w="12700" cap="flat">
                  <a:noFill/>
                  <a:miter lim="400000"/>
                </a:ln>
                <a:effectLst/>
              </p:spPr>
              <p:txBody>
                <a:bodyPr anchor="ctr"/>
                <a:lstStyle/>
                <a:p>
                  <a:pPr algn="ctr"/>
                  <a:endParaRPr/>
                </a:p>
              </p:txBody>
            </p:sp>
          </p:grpSp>
        </p:grpSp>
      </p:grpSp>
      <p:sp>
        <p:nvSpPr>
          <p:cNvPr id="56" name="TextBox 25">
            <a:extLst>
              <a:ext uri="{FF2B5EF4-FFF2-40B4-BE49-F238E27FC236}">
                <a16:creationId xmlns:a16="http://schemas.microsoft.com/office/drawing/2014/main" id="{E106522B-BB09-43C7-8742-558625EB0151}"/>
              </a:ext>
            </a:extLst>
          </p:cNvPr>
          <p:cNvSpPr txBox="1"/>
          <p:nvPr/>
        </p:nvSpPr>
        <p:spPr>
          <a:xfrm rot="19144076">
            <a:off x="854442" y="3429528"/>
            <a:ext cx="1178450" cy="373008"/>
          </a:xfrm>
          <a:prstGeom prst="rect">
            <a:avLst/>
          </a:prstGeom>
        </p:spPr>
        <p:txBody>
          <a:bodyPr wrap="none" anchor="t">
            <a:normAutofit/>
          </a:bodyPr>
          <a:lstStyle/>
          <a:p>
            <a:pPr marL="0" indent="0" algn="ctr">
              <a:buNone/>
            </a:pPr>
            <a:r>
              <a:rPr lang="en-US" altLang="vi-VN" sz="1600" b="1" dirty="0" err="1">
                <a:solidFill>
                  <a:schemeClr val="bg1"/>
                </a:solidFill>
                <a:latin typeface="Noto Sans"/>
                <a:ea typeface="Noto Sans"/>
              </a:rPr>
              <a:t>Chương</a:t>
            </a:r>
            <a:r>
              <a:rPr lang="vi-VN" altLang="vi-VN" sz="1600" b="1" dirty="0">
                <a:solidFill>
                  <a:schemeClr val="bg1"/>
                </a:solidFill>
                <a:latin typeface="Noto Sans"/>
                <a:ea typeface="Noto Sans"/>
              </a:rPr>
              <a:t> 02</a:t>
            </a:r>
            <a:endParaRPr lang="zh-CN" altLang="en-US" b="1" dirty="0">
              <a:solidFill>
                <a:schemeClr val="bg1"/>
              </a:solidFill>
            </a:endParaRPr>
          </a:p>
        </p:txBody>
      </p:sp>
      <p:sp>
        <p:nvSpPr>
          <p:cNvPr id="57" name="TextBox 25">
            <a:extLst>
              <a:ext uri="{FF2B5EF4-FFF2-40B4-BE49-F238E27FC236}">
                <a16:creationId xmlns:a16="http://schemas.microsoft.com/office/drawing/2014/main" id="{7AFA88A0-43A2-48A7-BD4B-8A5B9C17DAB0}"/>
              </a:ext>
            </a:extLst>
          </p:cNvPr>
          <p:cNvSpPr txBox="1"/>
          <p:nvPr/>
        </p:nvSpPr>
        <p:spPr>
          <a:xfrm rot="19144076">
            <a:off x="6555760" y="1662976"/>
            <a:ext cx="1178450" cy="373008"/>
          </a:xfrm>
          <a:prstGeom prst="rect">
            <a:avLst/>
          </a:prstGeom>
        </p:spPr>
        <p:txBody>
          <a:bodyPr wrap="none" anchor="t">
            <a:normAutofit/>
          </a:bodyPr>
          <a:lstStyle/>
          <a:p>
            <a:pPr marL="0" indent="0" algn="ctr">
              <a:buNone/>
            </a:pPr>
            <a:r>
              <a:rPr lang="en-US" altLang="vi-VN" sz="1600" b="1" dirty="0" err="1">
                <a:solidFill>
                  <a:schemeClr val="bg1"/>
                </a:solidFill>
                <a:latin typeface="Noto Sans"/>
                <a:ea typeface="Noto Sans"/>
              </a:rPr>
              <a:t>Chương</a:t>
            </a:r>
            <a:r>
              <a:rPr lang="vi-VN" altLang="vi-VN" sz="1600" b="1" dirty="0">
                <a:solidFill>
                  <a:schemeClr val="bg1"/>
                </a:solidFill>
                <a:latin typeface="Noto Sans"/>
                <a:ea typeface="Noto Sans"/>
              </a:rPr>
              <a:t> 03</a:t>
            </a:r>
            <a:endParaRPr lang="zh-CN" altLang="en-US" b="1" dirty="0">
              <a:solidFill>
                <a:schemeClr val="bg1"/>
              </a:solidFill>
            </a:endParaRPr>
          </a:p>
        </p:txBody>
      </p:sp>
      <p:sp>
        <p:nvSpPr>
          <p:cNvPr id="58" name="TextBox 25">
            <a:extLst>
              <a:ext uri="{FF2B5EF4-FFF2-40B4-BE49-F238E27FC236}">
                <a16:creationId xmlns:a16="http://schemas.microsoft.com/office/drawing/2014/main" id="{0C37ECFC-142C-41DD-B03B-C01B53F0BCF3}"/>
              </a:ext>
            </a:extLst>
          </p:cNvPr>
          <p:cNvSpPr txBox="1"/>
          <p:nvPr/>
        </p:nvSpPr>
        <p:spPr>
          <a:xfrm rot="19144076">
            <a:off x="6547814" y="3359565"/>
            <a:ext cx="1178450" cy="373008"/>
          </a:xfrm>
          <a:prstGeom prst="rect">
            <a:avLst/>
          </a:prstGeom>
        </p:spPr>
        <p:txBody>
          <a:bodyPr wrap="none" anchor="t">
            <a:normAutofit/>
          </a:bodyPr>
          <a:lstStyle/>
          <a:p>
            <a:pPr marL="0" indent="0" algn="ctr">
              <a:buNone/>
            </a:pPr>
            <a:r>
              <a:rPr lang="en-US" altLang="vi-VN" sz="1600" b="1" dirty="0" err="1">
                <a:solidFill>
                  <a:schemeClr val="bg1"/>
                </a:solidFill>
                <a:latin typeface="Noto Sans"/>
                <a:ea typeface="Noto Sans"/>
              </a:rPr>
              <a:t>Chương</a:t>
            </a:r>
            <a:r>
              <a:rPr lang="vi-VN" altLang="vi-VN" sz="1600" b="1" dirty="0">
                <a:solidFill>
                  <a:schemeClr val="bg1"/>
                </a:solidFill>
                <a:latin typeface="Noto Sans"/>
                <a:ea typeface="Noto Sans"/>
              </a:rPr>
              <a:t> 04</a:t>
            </a:r>
            <a:endParaRPr lang="zh-CN" altLang="en-US" b="1" dirty="0">
              <a:solidFill>
                <a:schemeClr val="bg1"/>
              </a:solidFill>
            </a:endParaRPr>
          </a:p>
        </p:txBody>
      </p:sp>
      <p:sp>
        <p:nvSpPr>
          <p:cNvPr id="62" name="MH_Entry_1">
            <a:extLst>
              <a:ext uri="{FF2B5EF4-FFF2-40B4-BE49-F238E27FC236}">
                <a16:creationId xmlns:a16="http://schemas.microsoft.com/office/drawing/2014/main" id="{E90C4597-7DD7-4BF5-BC4F-577B2E754347}"/>
              </a:ext>
            </a:extLst>
          </p:cNvPr>
          <p:cNvSpPr/>
          <p:nvPr>
            <p:custDataLst>
              <p:tags r:id="rId1"/>
            </p:custDataLst>
          </p:nvPr>
        </p:nvSpPr>
        <p:spPr>
          <a:xfrm>
            <a:off x="2159738" y="1804853"/>
            <a:ext cx="3789120" cy="510235"/>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normAutofit/>
          </a:bodyPr>
          <a:lstStyle/>
          <a:p>
            <a:pPr>
              <a:lnSpc>
                <a:spcPct val="100000"/>
              </a:lnSpc>
            </a:pPr>
            <a:r>
              <a:rPr lang="en-US" altLang="zh-CN" sz="2400" dirty="0">
                <a:solidFill>
                  <a:schemeClr val="tx1">
                    <a:lumMod val="85000"/>
                    <a:lumOff val="15000"/>
                  </a:schemeClr>
                </a:solidFill>
                <a:latin typeface="Noto Sans"/>
                <a:ea typeface="Noto Sans"/>
                <a:sym typeface="Arial" panose="020B0604020202020204" pitchFamily="34" charset="0"/>
              </a:rPr>
              <a:t>TỔNG QUAN </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a:p>
            <a:r>
              <a:rPr lang="en-US" altLang="vi-VN" sz="948" b="1" dirty="0">
                <a:solidFill>
                  <a:schemeClr val="tx1">
                    <a:lumMod val="85000"/>
                    <a:lumOff val="15000"/>
                  </a:schemeClr>
                </a:solidFill>
                <a:latin typeface="Noto Sans"/>
                <a:ea typeface="Noto Sans"/>
                <a:sym typeface="Arial" panose="020B0604020202020204" pitchFamily="34" charset="0"/>
              </a:rPr>
              <a:t>TỔNG QUAN VỀ DỮ LIỆU LỚN VÀ BÀI TOÁN PHÂN TÍCH</a:t>
            </a:r>
            <a:endParaRPr lang="zh-CN" altLang="en-US" sz="948" b="1"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3" name="MH_Entry_1">
            <a:extLst>
              <a:ext uri="{FF2B5EF4-FFF2-40B4-BE49-F238E27FC236}">
                <a16:creationId xmlns:a16="http://schemas.microsoft.com/office/drawing/2014/main" id="{329D77B7-181F-4370-8E0A-AE0277E17576}"/>
              </a:ext>
            </a:extLst>
          </p:cNvPr>
          <p:cNvSpPr/>
          <p:nvPr>
            <p:custDataLst>
              <p:tags r:id="rId2"/>
            </p:custDataLst>
          </p:nvPr>
        </p:nvSpPr>
        <p:spPr>
          <a:xfrm>
            <a:off x="2155340" y="3562224"/>
            <a:ext cx="3789120" cy="510235"/>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normAutofit/>
          </a:bodyPr>
          <a:lstStyle/>
          <a:p>
            <a:pPr>
              <a:lnSpc>
                <a:spcPct val="100000"/>
              </a:lnSpc>
            </a:pPr>
            <a:r>
              <a:rPr lang="en-US" altLang="zh-CN" sz="2400" dirty="0">
                <a:solidFill>
                  <a:schemeClr val="tx1">
                    <a:lumMod val="85000"/>
                    <a:lumOff val="15000"/>
                  </a:schemeClr>
                </a:solidFill>
                <a:latin typeface="Noto Sans"/>
                <a:ea typeface="Noto Sans"/>
                <a:sym typeface="Arial" panose="020B0604020202020204" pitchFamily="34" charset="0"/>
              </a:rPr>
              <a:t>HADOOP</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a:p>
            <a:r>
              <a:rPr lang="en-US" altLang="zh-CN" sz="948" b="1" dirty="0">
                <a:solidFill>
                  <a:schemeClr val="tx1">
                    <a:lumMod val="85000"/>
                    <a:lumOff val="15000"/>
                  </a:schemeClr>
                </a:solidFill>
                <a:latin typeface="Noto Sans"/>
                <a:ea typeface="Noto Sans"/>
                <a:sym typeface="Arial" panose="020B0604020202020204" pitchFamily="34" charset="0"/>
              </a:rPr>
              <a:t>ỨNG DỤNG HADOOP GIẢI QUYẾT BÀI TOÁN </a:t>
            </a:r>
            <a:endParaRPr lang="zh-CN" altLang="en-US" sz="948" b="1"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4" name="MH_Entry_1">
            <a:extLst>
              <a:ext uri="{FF2B5EF4-FFF2-40B4-BE49-F238E27FC236}">
                <a16:creationId xmlns:a16="http://schemas.microsoft.com/office/drawing/2014/main" id="{07D488D0-2EC5-4E46-9BF2-FB761F411E5B}"/>
              </a:ext>
            </a:extLst>
          </p:cNvPr>
          <p:cNvSpPr/>
          <p:nvPr>
            <p:custDataLst>
              <p:tags r:id="rId3"/>
            </p:custDataLst>
          </p:nvPr>
        </p:nvSpPr>
        <p:spPr>
          <a:xfrm>
            <a:off x="7806608" y="1863332"/>
            <a:ext cx="3789120" cy="510235"/>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normAutofit/>
          </a:bodyPr>
          <a:lstStyle/>
          <a:p>
            <a:pPr>
              <a:lnSpc>
                <a:spcPct val="100000"/>
              </a:lnSpc>
            </a:pPr>
            <a:r>
              <a:rPr lang="en-US" altLang="vi-VN" sz="2400" dirty="0">
                <a:solidFill>
                  <a:schemeClr val="tx1">
                    <a:lumMod val="85000"/>
                    <a:lumOff val="15000"/>
                  </a:schemeClr>
                </a:solidFill>
                <a:latin typeface="Noto Sans"/>
                <a:ea typeface="Noto Sans"/>
                <a:sym typeface="Arial" panose="020B0604020202020204" pitchFamily="34" charset="0"/>
              </a:rPr>
              <a:t>APACHE SPARK</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a:p>
            <a:r>
              <a:rPr lang="en-US" altLang="zh-CN" sz="948" b="1" dirty="0">
                <a:solidFill>
                  <a:schemeClr val="tx1">
                    <a:lumMod val="85000"/>
                    <a:lumOff val="15000"/>
                  </a:schemeClr>
                </a:solidFill>
                <a:latin typeface="Noto Sans"/>
                <a:ea typeface="Noto Sans"/>
                <a:sym typeface="Arial" panose="020B0604020202020204" pitchFamily="34" charset="0"/>
              </a:rPr>
              <a:t>ỨNG DỤNG APACHE SPARK GIẢI QUYẾT BÀI TOÁN </a:t>
            </a:r>
            <a:endParaRPr lang="zh-CN" altLang="en-US" sz="948" b="1"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5" name="MH_Entry_1">
            <a:extLst>
              <a:ext uri="{FF2B5EF4-FFF2-40B4-BE49-F238E27FC236}">
                <a16:creationId xmlns:a16="http://schemas.microsoft.com/office/drawing/2014/main" id="{6DB29255-49AE-449D-9435-5F4E438EDADB}"/>
              </a:ext>
            </a:extLst>
          </p:cNvPr>
          <p:cNvSpPr/>
          <p:nvPr>
            <p:custDataLst>
              <p:tags r:id="rId4"/>
            </p:custDataLst>
          </p:nvPr>
        </p:nvSpPr>
        <p:spPr>
          <a:xfrm>
            <a:off x="7806608" y="3633633"/>
            <a:ext cx="3789120" cy="510235"/>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normAutofit/>
          </a:bodyPr>
          <a:lstStyle/>
          <a:p>
            <a:pPr>
              <a:lnSpc>
                <a:spcPct val="100000"/>
              </a:lnSpc>
            </a:pPr>
            <a:r>
              <a:rPr lang="en-US" altLang="zh-CN" sz="2400" dirty="0">
                <a:solidFill>
                  <a:schemeClr val="tx1">
                    <a:lumMod val="85000"/>
                    <a:lumOff val="15000"/>
                  </a:schemeClr>
                </a:solidFill>
                <a:latin typeface="Noto Sans"/>
                <a:ea typeface="Noto Sans"/>
                <a:sym typeface="Arial" panose="020B0604020202020204" pitchFamily="34" charset="0"/>
              </a:rPr>
              <a:t>KẾT LUẬN </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a:p>
            <a:r>
              <a:rPr lang="en-US" altLang="vi-VN" sz="948" b="1" dirty="0">
                <a:solidFill>
                  <a:schemeClr val="tx1">
                    <a:lumMod val="85000"/>
                    <a:lumOff val="15000"/>
                  </a:schemeClr>
                </a:solidFill>
                <a:latin typeface="Noto Sans"/>
                <a:ea typeface="Noto Sans"/>
                <a:sym typeface="Arial" panose="020B0604020202020204" pitchFamily="34" charset="0"/>
              </a:rPr>
              <a:t>KẾT LUẬN VÀ HƯỚNG PHÁT TRIỂN </a:t>
            </a:r>
            <a:endParaRPr lang="zh-CN" altLang="en-US" sz="948" b="1"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462920340"/>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70AA61-75FE-1837-FBD2-E8A0323AD73E}"/>
              </a:ext>
            </a:extLst>
          </p:cNvPr>
          <p:cNvSpPr txBox="1"/>
          <p:nvPr/>
        </p:nvSpPr>
        <p:spPr>
          <a:xfrm>
            <a:off x="224851" y="139799"/>
            <a:ext cx="11003588"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lang="en-US" altLang="vi-VN" sz="3200" b="1" dirty="0">
                <a:solidFill>
                  <a:schemeClr val="bg2">
                    <a:lumMod val="10000"/>
                  </a:schemeClr>
                </a:solidFill>
                <a:latin typeface="Noto Sans"/>
                <a:ea typeface="Noto Sans"/>
              </a:rPr>
              <a:t>Quy </a:t>
            </a:r>
            <a:r>
              <a:rPr lang="en-US" altLang="vi-VN" sz="3200" b="1" dirty="0" err="1">
                <a:solidFill>
                  <a:schemeClr val="bg2">
                    <a:lumMod val="10000"/>
                  </a:schemeClr>
                </a:solidFill>
                <a:latin typeface="Noto Sans"/>
                <a:ea typeface="Noto Sans"/>
              </a:rPr>
              <a:t>trình</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thực</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hiện</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với</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mô</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hình</a:t>
            </a:r>
            <a:r>
              <a:rPr lang="en-US" altLang="vi-VN" sz="3200" b="1" dirty="0">
                <a:solidFill>
                  <a:schemeClr val="bg2">
                    <a:lumMod val="10000"/>
                  </a:schemeClr>
                </a:solidFill>
                <a:latin typeface="Noto Sans"/>
                <a:ea typeface="Noto Sans"/>
              </a:rPr>
              <a:t> SVM</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4" name="TextBox 3">
            <a:extLst>
              <a:ext uri="{FF2B5EF4-FFF2-40B4-BE49-F238E27FC236}">
                <a16:creationId xmlns:a16="http://schemas.microsoft.com/office/drawing/2014/main" id="{758D62BE-CE1E-990C-B269-528CE09EDCB0}"/>
              </a:ext>
            </a:extLst>
          </p:cNvPr>
          <p:cNvSpPr txBox="1"/>
          <p:nvPr/>
        </p:nvSpPr>
        <p:spPr>
          <a:xfrm>
            <a:off x="550604" y="1147872"/>
            <a:ext cx="10728285" cy="2031325"/>
          </a:xfrm>
          <a:prstGeom prst="rect">
            <a:avLst/>
          </a:prstGeom>
          <a:noFill/>
        </p:spPr>
        <p:txBody>
          <a:bodyPr wrap="square" rtlCol="0">
            <a:spAutoFit/>
          </a:bodyPr>
          <a:lstStyle/>
          <a:p>
            <a:pPr marL="285750" indent="-285750">
              <a:buFont typeface="Arial" panose="020B0604020202020204" pitchFamily="34" charset="0"/>
              <a:buChar char="•"/>
            </a:pPr>
            <a:r>
              <a:rPr lang="en-US" dirty="0" err="1">
                <a:latin typeface="Noto Sans" panose="020B0502040504020204" pitchFamily="34" charset="0"/>
                <a:ea typeface="Noto Sans" panose="020B0502040504020204" pitchFamily="34" charset="0"/>
                <a:cs typeface="Noto Sans" panose="020B0502040504020204" pitchFamily="34" charset="0"/>
              </a:rPr>
              <a:t>Cũng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như</a:t>
            </a:r>
            <a:r>
              <a:rPr lang="en-US" dirty="0">
                <a:latin typeface="Noto Sans" panose="020B0502040504020204" pitchFamily="34" charset="0"/>
                <a:ea typeface="Noto Sans" panose="020B0502040504020204" pitchFamily="34" charset="0"/>
                <a:cs typeface="Noto Sans" panose="020B0502040504020204" pitchFamily="34" charset="0"/>
              </a:rPr>
              <a:t> Naïve Bayes, SVM </a:t>
            </a:r>
            <a:r>
              <a:rPr lang="en-US" dirty="0" err="1">
                <a:latin typeface="Noto Sans" panose="020B0502040504020204" pitchFamily="34" charset="0"/>
                <a:ea typeface="Noto Sans" panose="020B0502040504020204" pitchFamily="34" charset="0"/>
                <a:cs typeface="Noto Sans" panose="020B0502040504020204" pitchFamily="34" charset="0"/>
              </a:rPr>
              <a:t>cũng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cần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các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bước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như</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tiền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xử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dữ</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liệu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huấn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luyện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mô</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hình</a:t>
            </a:r>
            <a:endParaRPr lang="en-US" dirty="0">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Arial" panose="020B0604020202020204" pitchFamily="34" charset="0"/>
              <a:buChar char="•"/>
            </a:pPr>
            <a:r>
              <a:rPr lang="en-US" dirty="0" err="1">
                <a:latin typeface="Noto Sans" panose="020B0502040504020204" pitchFamily="34" charset="0"/>
                <a:ea typeface="Noto Sans" panose="020B0502040504020204" pitchFamily="34" charset="0"/>
                <a:cs typeface="Noto Sans" panose="020B0502040504020204" pitchFamily="34" charset="0"/>
              </a:rPr>
              <a:t>Tuy</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nhiên</a:t>
            </a:r>
            <a:r>
              <a:rPr lang="en-US" dirty="0">
                <a:latin typeface="Noto Sans" panose="020B0502040504020204" pitchFamily="34" charset="0"/>
                <a:ea typeface="Noto Sans" panose="020B0502040504020204" pitchFamily="34" charset="0"/>
                <a:cs typeface="Noto Sans" panose="020B0502040504020204" pitchFamily="34" charset="0"/>
              </a:rPr>
              <a:t>, SVM </a:t>
            </a:r>
            <a:r>
              <a:rPr lang="en-US" dirty="0" err="1">
                <a:latin typeface="Noto Sans" panose="020B0502040504020204" pitchFamily="34" charset="0"/>
                <a:ea typeface="Noto Sans" panose="020B0502040504020204" pitchFamily="34" charset="0"/>
                <a:cs typeface="Noto Sans" panose="020B0502040504020204" pitchFamily="34" charset="0"/>
              </a:rPr>
              <a:t>có</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sự</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sai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khác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về</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kết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quả</a:t>
            </a:r>
            <a:r>
              <a:rPr lang="en-US" dirty="0">
                <a:latin typeface="Noto Sans" panose="020B0502040504020204" pitchFamily="34" charset="0"/>
                <a:ea typeface="Noto Sans" panose="020B0502040504020204" pitchFamily="34" charset="0"/>
                <a:cs typeface="Noto Sans" panose="020B0502040504020204" pitchFamily="34" charset="0"/>
              </a:rPr>
              <a:t>: </a:t>
            </a:r>
          </a:p>
          <a:p>
            <a:pPr marL="768350" marR="0" indent="-247015"/>
            <a:r>
              <a:rPr lang="vi-VN" sz="1800" b="1" dirty="0">
                <a:solidFill>
                  <a:srgbClr val="000000"/>
                </a:solidFill>
                <a:effectLst/>
                <a:latin typeface="Times New Roman" panose="02020603050405020304" pitchFamily="18" charset="0"/>
                <a:ea typeface="Times New Roman" panose="02020603050405020304" pitchFamily="18" charset="0"/>
              </a:rPr>
              <a:t>Độ chính xác (Accuracy)</a:t>
            </a:r>
            <a:r>
              <a:rPr lang="vi-VN" sz="1800" dirty="0">
                <a:solidFill>
                  <a:srgbClr val="000000"/>
                </a:solidFill>
                <a:effectLst/>
                <a:latin typeface="Times New Roman" panose="02020603050405020304" pitchFamily="18" charset="0"/>
                <a:ea typeface="Times New Roman" panose="02020603050405020304" pitchFamily="18" charset="0"/>
              </a:rPr>
              <a:t>: ~ 78,0495%.</a:t>
            </a:r>
            <a:endParaRPr lang="en-US" sz="1800" dirty="0">
              <a:effectLst/>
              <a:latin typeface="Times New Roman" panose="02020603050405020304" pitchFamily="18" charset="0"/>
              <a:ea typeface="Times New Roman" panose="02020603050405020304" pitchFamily="18" charset="0"/>
            </a:endParaRPr>
          </a:p>
          <a:p>
            <a:pPr marL="521335" marR="0"/>
            <a:r>
              <a:rPr lang="vi-VN" sz="1800" b="1" dirty="0">
                <a:solidFill>
                  <a:srgbClr val="000000"/>
                </a:solidFill>
                <a:effectLst/>
                <a:latin typeface="Times New Roman" panose="02020603050405020304" pitchFamily="18" charset="0"/>
                <a:ea typeface="Times New Roman" panose="02020603050405020304" pitchFamily="18" charset="0"/>
              </a:rPr>
              <a:t>Thời gian thực thi</a:t>
            </a:r>
            <a:r>
              <a:rPr lang="vi-VN" sz="1800" dirty="0">
                <a:solidFill>
                  <a:srgbClr val="000000"/>
                </a:solidFill>
                <a:effectLst/>
                <a:latin typeface="Times New Roman" panose="02020603050405020304" pitchFamily="18" charset="0"/>
                <a:ea typeface="Times New Roman" panose="02020603050405020304" pitchFamily="18" charset="0"/>
              </a:rPr>
              <a:t>:  Training Time = 96.67 giây.</a:t>
            </a:r>
            <a:endParaRPr lang="en-US" sz="1800" dirty="0">
              <a:effectLst/>
              <a:latin typeface="Times New Roman" panose="02020603050405020304" pitchFamily="18" charset="0"/>
              <a:ea typeface="Times New Roman" panose="02020603050405020304" pitchFamily="18" charset="0"/>
            </a:endParaRPr>
          </a:p>
          <a:p>
            <a:pPr marL="521970" marR="0" indent="0">
              <a:tabLst>
                <a:tab pos="768985" algn="l"/>
              </a:tabLst>
            </a:pPr>
            <a:r>
              <a:rPr lang="vi-VN" sz="1800" b="1" i="0" dirty="0">
                <a:effectLst/>
                <a:latin typeface="Times New Roman" panose="02020603050405020304" pitchFamily="18" charset="0"/>
                <a:ea typeface="Times New Roman" panose="02020603050405020304" pitchFamily="18" charset="0"/>
              </a:rPr>
              <a:t> </a:t>
            </a:r>
            <a:endParaRPr lang="en-US" sz="1800" b="1" i="1" dirty="0">
              <a:effectLst/>
              <a:latin typeface="Times New Roman" panose="02020603050405020304" pitchFamily="18" charset="0"/>
              <a:ea typeface="Times New Roman" panose="02020603050405020304" pitchFamily="18" charset="0"/>
            </a:endParaRPr>
          </a:p>
          <a:p>
            <a:pPr marL="0" marR="0">
              <a:tabLst>
                <a:tab pos="768985" algn="l"/>
              </a:tabLst>
            </a:pPr>
            <a:r>
              <a:rPr lang="vi-VN" sz="1800"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endParaRPr lang="en-US" dirty="0">
              <a:latin typeface="Noto Sans" panose="020B0502040504020204" pitchFamily="34" charset="0"/>
              <a:ea typeface="Noto Sans" panose="020B0502040504020204" pitchFamily="34" charset="0"/>
              <a:cs typeface="Noto Sans" panose="020B0502040504020204" pitchFamily="34" charset="0"/>
            </a:endParaRPr>
          </a:p>
        </p:txBody>
      </p:sp>
      <p:sp>
        <p:nvSpPr>
          <p:cNvPr id="5" name="TextBox 4">
            <a:extLst>
              <a:ext uri="{FF2B5EF4-FFF2-40B4-BE49-F238E27FC236}">
                <a16:creationId xmlns:a16="http://schemas.microsoft.com/office/drawing/2014/main" id="{329D48B4-1348-B001-03E5-DC8F6EDC8797}"/>
              </a:ext>
            </a:extLst>
          </p:cNvPr>
          <p:cNvSpPr txBox="1"/>
          <p:nvPr/>
        </p:nvSpPr>
        <p:spPr>
          <a:xfrm>
            <a:off x="550604" y="3067665"/>
            <a:ext cx="1406015" cy="646331"/>
          </a:xfrm>
          <a:prstGeom prst="rect">
            <a:avLst/>
          </a:prstGeom>
          <a:noFill/>
        </p:spPr>
        <p:txBody>
          <a:bodyPr wrap="square" rtlCol="0">
            <a:spAutoFit/>
          </a:bodyPr>
          <a:lstStyle/>
          <a:p>
            <a:r>
              <a:rPr lang="en-US" sz="3600" dirty="0"/>
              <a:t>=&gt;</a:t>
            </a:r>
          </a:p>
        </p:txBody>
      </p:sp>
      <p:sp>
        <p:nvSpPr>
          <p:cNvPr id="6" name="TextBox 5">
            <a:extLst>
              <a:ext uri="{FF2B5EF4-FFF2-40B4-BE49-F238E27FC236}">
                <a16:creationId xmlns:a16="http://schemas.microsoft.com/office/drawing/2014/main" id="{2A19F8F4-CD21-5D1B-2FF0-14223FD53AE1}"/>
              </a:ext>
            </a:extLst>
          </p:cNvPr>
          <p:cNvSpPr txBox="1"/>
          <p:nvPr/>
        </p:nvSpPr>
        <p:spPr>
          <a:xfrm>
            <a:off x="1253611" y="3206164"/>
            <a:ext cx="8209935" cy="369332"/>
          </a:xfrm>
          <a:prstGeom prst="rect">
            <a:avLst/>
          </a:prstGeom>
          <a:noFill/>
        </p:spPr>
        <p:txBody>
          <a:bodyPr wrap="square" rtlCol="0">
            <a:spAutoFit/>
          </a:bodyPr>
          <a:lstStyle/>
          <a:p>
            <a:r>
              <a:rPr lang="en-US" dirty="0" err="1">
                <a:latin typeface="Noto Sans" panose="020B0502040504020204" pitchFamily="34" charset="0"/>
                <a:ea typeface="Noto Sans" panose="020B0502040504020204" pitchFamily="34" charset="0"/>
                <a:cs typeface="Noto Sans" panose="020B0502040504020204" pitchFamily="34" charset="0"/>
              </a:rPr>
              <a:t>Sử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dụng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mô</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hình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học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sâu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DistilBERT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nhằm</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cải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thiện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hiệu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suất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bài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toán</a:t>
            </a:r>
            <a:r>
              <a:rPr lang="en-US" dirty="0">
                <a:latin typeface="Noto Sans" panose="020B0502040504020204" pitchFamily="34" charset="0"/>
                <a:ea typeface="Noto Sans" panose="020B0502040504020204" pitchFamily="34" charset="0"/>
                <a:cs typeface="Noto Sans" panose="020B0502040504020204" pitchFamily="34" charset="0"/>
              </a:rPr>
              <a:t> </a:t>
            </a:r>
          </a:p>
        </p:txBody>
      </p:sp>
    </p:spTree>
    <p:extLst>
      <p:ext uri="{BB962C8B-B14F-4D97-AF65-F5344CB8AC3E}">
        <p14:creationId xmlns:p14="http://schemas.microsoft.com/office/powerpoint/2010/main" val="3925757202"/>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86E4B2-0E08-F2AC-F76A-60789A3CD69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55E7CF7-9986-3F5F-E003-A79E937CE98D}"/>
              </a:ext>
            </a:extLst>
          </p:cNvPr>
          <p:cNvSpPr txBox="1"/>
          <p:nvPr/>
        </p:nvSpPr>
        <p:spPr>
          <a:xfrm>
            <a:off x="224851" y="139799"/>
            <a:ext cx="11003588"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lang="en-US" altLang="vi-VN" sz="3200" b="1" dirty="0" err="1">
                <a:solidFill>
                  <a:schemeClr val="bg2">
                    <a:lumMod val="10000"/>
                  </a:schemeClr>
                </a:solidFill>
                <a:latin typeface="Noto Sans"/>
                <a:ea typeface="Noto Sans"/>
              </a:rPr>
              <a:t>DistilBERT</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4" name="TextBox 3">
            <a:extLst>
              <a:ext uri="{FF2B5EF4-FFF2-40B4-BE49-F238E27FC236}">
                <a16:creationId xmlns:a16="http://schemas.microsoft.com/office/drawing/2014/main" id="{116C1859-254F-88A0-A3C2-5919C04288AB}"/>
              </a:ext>
            </a:extLst>
          </p:cNvPr>
          <p:cNvSpPr txBox="1"/>
          <p:nvPr/>
        </p:nvSpPr>
        <p:spPr>
          <a:xfrm>
            <a:off x="224851" y="724574"/>
            <a:ext cx="10728285" cy="646331"/>
          </a:xfrm>
          <a:prstGeom prst="rect">
            <a:avLst/>
          </a:prstGeom>
          <a:noFill/>
        </p:spPr>
        <p:txBody>
          <a:bodyPr wrap="square" rtlCol="0">
            <a:spAutoFit/>
          </a:bodyPr>
          <a:lstStyle/>
          <a:p>
            <a:pPr marR="0">
              <a:tabLst>
                <a:tab pos="768985" algn="l"/>
              </a:tabLst>
            </a:pPr>
            <a:r>
              <a:rPr lang="en-US" dirty="0">
                <a:latin typeface="Noto Sans" panose="020B0502040504020204" pitchFamily="34" charset="0"/>
                <a:ea typeface="Noto Sans" panose="020B0502040504020204" pitchFamily="34" charset="0"/>
                <a:cs typeface="Noto Sans" panose="020B0502040504020204" pitchFamily="34" charset="0"/>
              </a:rPr>
              <a:t>Quy </a:t>
            </a:r>
            <a:r>
              <a:rPr lang="en-US" dirty="0" err="1">
                <a:latin typeface="Noto Sans" panose="020B0502040504020204" pitchFamily="34" charset="0"/>
                <a:ea typeface="Noto Sans" panose="020B0502040504020204" pitchFamily="34" charset="0"/>
                <a:cs typeface="Noto Sans" panose="020B0502040504020204" pitchFamily="34" charset="0"/>
              </a:rPr>
              <a:t>trình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thực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hiện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DistilBERT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khá</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giống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với</a:t>
            </a:r>
            <a:r>
              <a:rPr lang="en-US" dirty="0">
                <a:latin typeface="Noto Sans" panose="020B0502040504020204" pitchFamily="34" charset="0"/>
                <a:ea typeface="Noto Sans" panose="020B0502040504020204" pitchFamily="34" charset="0"/>
                <a:cs typeface="Noto Sans" panose="020B0502040504020204" pitchFamily="34" charset="0"/>
              </a:rPr>
              <a:t> 2 </a:t>
            </a:r>
            <a:r>
              <a:rPr lang="en-US" dirty="0" err="1">
                <a:latin typeface="Noto Sans" panose="020B0502040504020204" pitchFamily="34" charset="0"/>
                <a:ea typeface="Noto Sans" panose="020B0502040504020204" pitchFamily="34" charset="0"/>
                <a:cs typeface="Noto Sans" panose="020B0502040504020204" pitchFamily="34" charset="0"/>
              </a:rPr>
              <a:t>mô</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hình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trước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đó</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đã</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dụng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tuy</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nhiên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có</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một</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vài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sự</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khác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biệt</a:t>
            </a:r>
            <a:r>
              <a:rPr lang="en-US" dirty="0">
                <a:latin typeface="Noto Sans" panose="020B0502040504020204" pitchFamily="34" charset="0"/>
                <a:ea typeface="Noto Sans" panose="020B0502040504020204" pitchFamily="34" charset="0"/>
                <a:cs typeface="Noto Sans" panose="020B0502040504020204" pitchFamily="34" charset="0"/>
              </a:rPr>
              <a:t>:</a:t>
            </a: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p:txBody>
      </p:sp>
      <p:sp>
        <p:nvSpPr>
          <p:cNvPr id="2" name="TextBox 1">
            <a:extLst>
              <a:ext uri="{FF2B5EF4-FFF2-40B4-BE49-F238E27FC236}">
                <a16:creationId xmlns:a16="http://schemas.microsoft.com/office/drawing/2014/main" id="{CAD59B7A-257A-67A2-F3A5-DE37FC392ACC}"/>
              </a:ext>
            </a:extLst>
          </p:cNvPr>
          <p:cNvSpPr txBox="1"/>
          <p:nvPr/>
        </p:nvSpPr>
        <p:spPr>
          <a:xfrm>
            <a:off x="224851" y="1471826"/>
            <a:ext cx="2595715" cy="369332"/>
          </a:xfrm>
          <a:prstGeom prst="rect">
            <a:avLst/>
          </a:prstGeom>
          <a:noFill/>
        </p:spPr>
        <p:txBody>
          <a:bodyPr wrap="square" rtlCol="0">
            <a:spAutoFit/>
          </a:bodyPr>
          <a:lstStyle/>
          <a:p>
            <a:r>
              <a:rPr lang="en-US" b="1" dirty="0">
                <a:latin typeface="Noto Sans" panose="020B0502040504020204" pitchFamily="34" charset="0"/>
                <a:ea typeface="Noto Sans" panose="020B0502040504020204" pitchFamily="34" charset="0"/>
                <a:cs typeface="Noto Sans" panose="020B0502040504020204" pitchFamily="34" charset="0"/>
              </a:rPr>
              <a:t>a. </a:t>
            </a:r>
            <a:r>
              <a:rPr lang="en-US" b="1" dirty="0" err="1">
                <a:latin typeface="Noto Sans" panose="020B0502040504020204" pitchFamily="34" charset="0"/>
                <a:ea typeface="Noto Sans" panose="020B0502040504020204" pitchFamily="34" charset="0"/>
                <a:cs typeface="Noto Sans" panose="020B0502040504020204" pitchFamily="34" charset="0"/>
              </a:rPr>
              <a:t>Tiền</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xử</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lí</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dữ</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liệu</a:t>
            </a:r>
            <a:r>
              <a:rPr lang="en-US" b="1" dirty="0">
                <a:latin typeface="Noto Sans" panose="020B0502040504020204" pitchFamily="34" charset="0"/>
                <a:ea typeface="Noto Sans" panose="020B0502040504020204" pitchFamily="34" charset="0"/>
                <a:cs typeface="Noto Sans" panose="020B0502040504020204" pitchFamily="34" charset="0"/>
              </a:rPr>
              <a:t> </a:t>
            </a:r>
          </a:p>
        </p:txBody>
      </p:sp>
      <p:sp>
        <p:nvSpPr>
          <p:cNvPr id="7" name="TextBox 6">
            <a:extLst>
              <a:ext uri="{FF2B5EF4-FFF2-40B4-BE49-F238E27FC236}">
                <a16:creationId xmlns:a16="http://schemas.microsoft.com/office/drawing/2014/main" id="{F8A55774-2D01-35F6-E1BB-26B5C3BE840C}"/>
              </a:ext>
            </a:extLst>
          </p:cNvPr>
          <p:cNvSpPr txBox="1"/>
          <p:nvPr/>
        </p:nvSpPr>
        <p:spPr>
          <a:xfrm>
            <a:off x="224851" y="1955680"/>
            <a:ext cx="10728285" cy="2031325"/>
          </a:xfrm>
          <a:prstGeom prst="rect">
            <a:avLst/>
          </a:prstGeom>
          <a:noFill/>
        </p:spPr>
        <p:txBody>
          <a:bodyPr wrap="square" rtlCol="0">
            <a:spAutoFit/>
          </a:bodyPr>
          <a:lstStyle/>
          <a:p>
            <a:pPr marL="342900" indent="-342900">
              <a:buFont typeface="Arial" panose="020B0604020202020204" pitchFamily="34" charset="0"/>
              <a:buChar char="•"/>
              <a:tabLst>
                <a:tab pos="768985" algn="l"/>
              </a:tabLst>
            </a:pPr>
            <a:r>
              <a:rPr lang="en-US" dirty="0" err="1">
                <a:latin typeface="Noto Sans" panose="020B0502040504020204" pitchFamily="34" charset="0"/>
                <a:ea typeface="Noto Sans" panose="020B0502040504020204" pitchFamily="34" charset="0"/>
                <a:cs typeface="Noto Sans" panose="020B0502040504020204" pitchFamily="34" charset="0"/>
              </a:rPr>
              <a:t>Mô</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hình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sẽ</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không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dụng</a:t>
            </a:r>
            <a:r>
              <a:rPr lang="en-US" dirty="0">
                <a:latin typeface="Noto Sans" panose="020B0502040504020204" pitchFamily="34" charset="0"/>
                <a:ea typeface="Noto Sans" panose="020B0502040504020204" pitchFamily="34" charset="0"/>
                <a:cs typeface="Noto Sans" panose="020B0502040504020204" pitchFamily="34" charset="0"/>
              </a:rPr>
              <a:t> TF-IDF </a:t>
            </a:r>
            <a:r>
              <a:rPr lang="en-US" dirty="0" err="1">
                <a:latin typeface="Noto Sans" panose="020B0502040504020204" pitchFamily="34" charset="0"/>
                <a:ea typeface="Noto Sans" panose="020B0502040504020204" pitchFamily="34" charset="0"/>
                <a:cs typeface="Noto Sans" panose="020B0502040504020204" pitchFamily="34" charset="0"/>
              </a:rPr>
              <a:t>mà</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thay</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vào</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đó</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sử</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dụng</a:t>
            </a:r>
            <a:r>
              <a:rPr lang="en-US" dirty="0">
                <a:latin typeface="Noto Sans" panose="020B0502040504020204" pitchFamily="34" charset="0"/>
                <a:ea typeface="Noto Sans" panose="020B0502040504020204" pitchFamily="34" charset="0"/>
                <a:cs typeface="Noto Sans" panose="020B0502040504020204" pitchFamily="34" charset="0"/>
              </a:rPr>
              <a:t> Tokenizer </a:t>
            </a:r>
            <a:r>
              <a:rPr lang="en-US" dirty="0" err="1">
                <a:latin typeface="Noto Sans" panose="020B0502040504020204" pitchFamily="34" charset="0"/>
                <a:ea typeface="Noto Sans" panose="020B0502040504020204" pitchFamily="34" charset="0"/>
                <a:cs typeface="Noto Sans" panose="020B0502040504020204" pitchFamily="34" charset="0"/>
              </a:rPr>
              <a:t>của</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mô</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hình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đã</a:t>
            </a:r>
            <a:r>
              <a:rPr lang="en-US" dirty="0">
                <a:latin typeface="Noto Sans" panose="020B0502040504020204" pitchFamily="34" charset="0"/>
                <a:ea typeface="Noto Sans" panose="020B0502040504020204" pitchFamily="34" charset="0"/>
                <a:cs typeface="Noto Sans" panose="020B0502040504020204" pitchFamily="34" charset="0"/>
              </a:rPr>
              <a:t> pre-train </a:t>
            </a:r>
            <a:r>
              <a:rPr lang="en-US" dirty="0" err="1">
                <a:latin typeface="Noto Sans" panose="020B0502040504020204" pitchFamily="34" charset="0"/>
                <a:ea typeface="Noto Sans" panose="020B0502040504020204" pitchFamily="34" charset="0"/>
                <a:cs typeface="Noto Sans" panose="020B0502040504020204" pitchFamily="34" charset="0"/>
              </a:rPr>
              <a:t>từ</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trước</a:t>
            </a:r>
            <a:r>
              <a:rPr lang="en-US" dirty="0">
                <a:latin typeface="Noto Sans" panose="020B0502040504020204" pitchFamily="34" charset="0"/>
                <a:ea typeface="Noto Sans" panose="020B0502040504020204" pitchFamily="34" charset="0"/>
                <a:cs typeface="Noto Sans" panose="020B0502040504020204" pitchFamily="34" charset="0"/>
              </a:rPr>
              <a:t> </a:t>
            </a:r>
            <a:br>
              <a:rPr lang="en-US" dirty="0">
                <a:latin typeface="Noto Sans" panose="020B0502040504020204" pitchFamily="34" charset="0"/>
                <a:ea typeface="Noto Sans" panose="020B0502040504020204" pitchFamily="34" charset="0"/>
                <a:cs typeface="Noto Sans" panose="020B0502040504020204" pitchFamily="34" charset="0"/>
              </a:rPr>
            </a:br>
            <a:r>
              <a:rPr lang="vi-VN" sz="1800" i="1" dirty="0">
                <a:effectLst/>
                <a:latin typeface="Times New Roman" panose="02020603050405020304" pitchFamily="18" charset="0"/>
                <a:ea typeface="Times New Roman" panose="02020603050405020304" pitchFamily="18" charset="0"/>
              </a:rPr>
              <a:t>tokenizer = DistilBertTokenizer.from_pretrained("distilbert-base-uncased-finetuned-sst-2-english")</a:t>
            </a:r>
            <a:br>
              <a:rPr lang="en-US" i="1" dirty="0">
                <a:latin typeface="Noto Sans" panose="020B0502040504020204" pitchFamily="34" charset="0"/>
                <a:ea typeface="Noto Sans" panose="020B0502040504020204" pitchFamily="34" charset="0"/>
                <a:cs typeface="Noto Sans" panose="020B0502040504020204" pitchFamily="34" charset="0"/>
              </a:rPr>
            </a:br>
            <a:r>
              <a:rPr lang="en-US" i="1" dirty="0">
                <a:latin typeface="Noto Sans" panose="020B0502040504020204" pitchFamily="34" charset="0"/>
                <a:ea typeface="Noto Sans" panose="020B0502040504020204" pitchFamily="34" charset="0"/>
                <a:cs typeface="Noto Sans" panose="020B0502040504020204" pitchFamily="34" charset="0"/>
              </a:rPr>
              <a:t>=&gt; 	</a:t>
            </a:r>
            <a:r>
              <a:rPr lang="en-US" i="1" dirty="0" err="1">
                <a:latin typeface="Noto Sans" panose="020B0502040504020204" pitchFamily="34" charset="0"/>
                <a:ea typeface="Noto Sans" panose="020B0502040504020204" pitchFamily="34" charset="0"/>
                <a:cs typeface="Noto Sans" panose="020B0502040504020204" pitchFamily="34" charset="0"/>
              </a:rPr>
              <a:t>tập</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dữ</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liệu</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được</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biểu</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diễn</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dưới</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dạng</a:t>
            </a:r>
            <a:r>
              <a:rPr lang="en-US" i="1" dirty="0">
                <a:latin typeface="Noto Sans" panose="020B0502040504020204" pitchFamily="34" charset="0"/>
                <a:ea typeface="Noto Sans" panose="020B0502040504020204" pitchFamily="34" charset="0"/>
                <a:cs typeface="Noto Sans" panose="020B0502040504020204" pitchFamily="34" charset="0"/>
              </a:rPr>
              <a:t> Dataset </a:t>
            </a:r>
            <a:r>
              <a:rPr lang="en-US" i="1" dirty="0" err="1">
                <a:latin typeface="Noto Sans" panose="020B0502040504020204" pitchFamily="34" charset="0"/>
                <a:ea typeface="Noto Sans" panose="020B0502040504020204" pitchFamily="34" charset="0"/>
                <a:cs typeface="Noto Sans" panose="020B0502040504020204" pitchFamily="34" charset="0"/>
              </a:rPr>
              <a:t>của</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Pytorch</a:t>
            </a:r>
            <a:r>
              <a:rPr lang="en-US" i="1" dirty="0">
                <a:latin typeface="Noto Sans" panose="020B0502040504020204" pitchFamily="34" charset="0"/>
                <a:ea typeface="Noto Sans" panose="020B0502040504020204" pitchFamily="34" charset="0"/>
                <a:cs typeface="Noto Sans" panose="020B0502040504020204" pitchFamily="34" charset="0"/>
              </a:rPr>
              <a:t>:</a:t>
            </a:r>
            <a:br>
              <a:rPr lang="en-US" i="1" dirty="0">
                <a:latin typeface="Noto Sans" panose="020B0502040504020204" pitchFamily="34" charset="0"/>
                <a:ea typeface="Noto Sans" panose="020B0502040504020204" pitchFamily="34" charset="0"/>
                <a:cs typeface="Noto Sans" panose="020B0502040504020204" pitchFamily="34" charset="0"/>
              </a:rPr>
            </a:b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input_ids</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Chuỗi</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mã</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hóa</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của</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từ</a:t>
            </a:r>
            <a:r>
              <a:rPr lang="en-US" i="1" dirty="0">
                <a:latin typeface="Noto Sans" panose="020B0502040504020204" pitchFamily="34" charset="0"/>
                <a:ea typeface="Noto Sans" panose="020B0502040504020204" pitchFamily="34" charset="0"/>
                <a:cs typeface="Noto Sans" panose="020B0502040504020204" pitchFamily="34" charset="0"/>
              </a:rPr>
              <a:t> </a:t>
            </a:r>
            <a:br>
              <a:rPr lang="en-US" i="1" dirty="0">
                <a:latin typeface="Noto Sans" panose="020B0502040504020204" pitchFamily="34" charset="0"/>
                <a:ea typeface="Noto Sans" panose="020B0502040504020204" pitchFamily="34" charset="0"/>
                <a:cs typeface="Noto Sans" panose="020B0502040504020204" pitchFamily="34" charset="0"/>
              </a:rPr>
            </a:b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attention_mask</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Mặt</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nạ</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đánh</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dấu</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từ</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hợp</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lệ</a:t>
            </a:r>
            <a:r>
              <a:rPr lang="en-US" i="1" dirty="0">
                <a:latin typeface="Noto Sans" panose="020B0502040504020204" pitchFamily="34" charset="0"/>
                <a:ea typeface="Noto Sans" panose="020B0502040504020204" pitchFamily="34" charset="0"/>
                <a:cs typeface="Noto Sans" panose="020B0502040504020204" pitchFamily="34" charset="0"/>
              </a:rPr>
              <a:t> </a:t>
            </a:r>
            <a:br>
              <a:rPr lang="en-US" i="1" dirty="0">
                <a:latin typeface="Noto Sans" panose="020B0502040504020204" pitchFamily="34" charset="0"/>
                <a:ea typeface="Noto Sans" panose="020B0502040504020204" pitchFamily="34" charset="0"/>
                <a:cs typeface="Noto Sans" panose="020B0502040504020204" pitchFamily="34" charset="0"/>
              </a:rPr>
            </a:br>
            <a:r>
              <a:rPr lang="en-US" i="1" dirty="0">
                <a:latin typeface="Noto Sans" panose="020B0502040504020204" pitchFamily="34" charset="0"/>
                <a:ea typeface="Noto Sans" panose="020B0502040504020204" pitchFamily="34" charset="0"/>
                <a:cs typeface="Noto Sans" panose="020B0502040504020204" pitchFamily="34" charset="0"/>
              </a:rPr>
              <a:t>- Labels: </a:t>
            </a:r>
            <a:r>
              <a:rPr lang="en-US" i="1" dirty="0" err="1">
                <a:latin typeface="Noto Sans" panose="020B0502040504020204" pitchFamily="34" charset="0"/>
                <a:ea typeface="Noto Sans" panose="020B0502040504020204" pitchFamily="34" charset="0"/>
                <a:cs typeface="Noto Sans" panose="020B0502040504020204" pitchFamily="34" charset="0"/>
              </a:rPr>
              <a:t>nhãn</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cảm</a:t>
            </a:r>
            <a:r>
              <a:rPr lang="en-US" i="1" dirty="0">
                <a:latin typeface="Noto Sans" panose="020B0502040504020204" pitchFamily="34" charset="0"/>
                <a:ea typeface="Noto Sans" panose="020B0502040504020204" pitchFamily="34" charset="0"/>
                <a:cs typeface="Noto Sans" panose="020B0502040504020204" pitchFamily="34" charset="0"/>
              </a:rPr>
              <a:t> </a:t>
            </a:r>
            <a:r>
              <a:rPr lang="en-US" i="1" dirty="0" err="1">
                <a:latin typeface="Noto Sans" panose="020B0502040504020204" pitchFamily="34" charset="0"/>
                <a:ea typeface="Noto Sans" panose="020B0502040504020204" pitchFamily="34" charset="0"/>
                <a:cs typeface="Noto Sans" panose="020B0502040504020204" pitchFamily="34" charset="0"/>
              </a:rPr>
              <a:t>xúc</a:t>
            </a:r>
            <a:r>
              <a:rPr lang="en-US" i="1" dirty="0">
                <a:latin typeface="Noto Sans" panose="020B0502040504020204" pitchFamily="34" charset="0"/>
                <a:ea typeface="Noto Sans" panose="020B0502040504020204" pitchFamily="34" charset="0"/>
                <a:cs typeface="Noto Sans" panose="020B0502040504020204" pitchFamily="34" charset="0"/>
              </a:rPr>
              <a:t> (0 </a:t>
            </a:r>
            <a:r>
              <a:rPr lang="en-US" i="1" dirty="0" err="1">
                <a:latin typeface="Noto Sans" panose="020B0502040504020204" pitchFamily="34" charset="0"/>
                <a:ea typeface="Noto Sans" panose="020B0502040504020204" pitchFamily="34" charset="0"/>
                <a:cs typeface="Noto Sans" panose="020B0502040504020204" pitchFamily="34" charset="0"/>
              </a:rPr>
              <a:t>hoặc</a:t>
            </a:r>
            <a:r>
              <a:rPr lang="en-US" i="1" dirty="0">
                <a:latin typeface="Noto Sans" panose="020B0502040504020204" pitchFamily="34" charset="0"/>
                <a:ea typeface="Noto Sans" panose="020B0502040504020204" pitchFamily="34" charset="0"/>
                <a:cs typeface="Noto Sans" panose="020B0502040504020204" pitchFamily="34" charset="0"/>
              </a:rPr>
              <a:t> 1) </a:t>
            </a:r>
            <a:endParaRPr lang="en-US" sz="1800" dirty="0">
              <a:effectLst/>
              <a:latin typeface="Times New Roman" panose="02020603050405020304" pitchFamily="18" charset="0"/>
              <a:ea typeface="Times New Roman" panose="02020603050405020304" pitchFamily="18" charset="0"/>
            </a:endParaRPr>
          </a:p>
        </p:txBody>
      </p:sp>
      <p:sp>
        <p:nvSpPr>
          <p:cNvPr id="8" name="TextBox 7">
            <a:extLst>
              <a:ext uri="{FF2B5EF4-FFF2-40B4-BE49-F238E27FC236}">
                <a16:creationId xmlns:a16="http://schemas.microsoft.com/office/drawing/2014/main" id="{2697FCDB-5E24-AA69-DC4C-048D57E868E4}"/>
              </a:ext>
            </a:extLst>
          </p:cNvPr>
          <p:cNvSpPr txBox="1"/>
          <p:nvPr/>
        </p:nvSpPr>
        <p:spPr>
          <a:xfrm>
            <a:off x="224850" y="4101527"/>
            <a:ext cx="2990298" cy="369332"/>
          </a:xfrm>
          <a:prstGeom prst="rect">
            <a:avLst/>
          </a:prstGeom>
          <a:noFill/>
        </p:spPr>
        <p:txBody>
          <a:bodyPr wrap="square" rtlCol="0">
            <a:spAutoFit/>
          </a:bodyPr>
          <a:lstStyle/>
          <a:p>
            <a:r>
              <a:rPr lang="en-US" b="1" dirty="0">
                <a:latin typeface="Noto Sans" panose="020B0502040504020204" pitchFamily="34" charset="0"/>
                <a:ea typeface="Noto Sans" panose="020B0502040504020204" pitchFamily="34" charset="0"/>
                <a:cs typeface="Noto Sans" panose="020B0502040504020204" pitchFamily="34" charset="0"/>
              </a:rPr>
              <a:t>b. </a:t>
            </a:r>
            <a:r>
              <a:rPr lang="en-US" b="1" dirty="0" err="1">
                <a:latin typeface="Noto Sans" panose="020B0502040504020204" pitchFamily="34" charset="0"/>
                <a:ea typeface="Noto Sans" panose="020B0502040504020204" pitchFamily="34" charset="0"/>
                <a:cs typeface="Noto Sans" panose="020B0502040504020204" pitchFamily="34" charset="0"/>
              </a:rPr>
              <a:t>Huấn</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luyện</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mô</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hình</a:t>
            </a:r>
            <a:endParaRPr lang="en-US" b="1" dirty="0">
              <a:latin typeface="Noto Sans" panose="020B0502040504020204" pitchFamily="34" charset="0"/>
              <a:ea typeface="Noto Sans" panose="020B0502040504020204" pitchFamily="34" charset="0"/>
              <a:cs typeface="Noto Sans" panose="020B0502040504020204" pitchFamily="34" charset="0"/>
            </a:endParaRPr>
          </a:p>
        </p:txBody>
      </p:sp>
      <p:sp>
        <p:nvSpPr>
          <p:cNvPr id="9" name="TextBox 8">
            <a:extLst>
              <a:ext uri="{FF2B5EF4-FFF2-40B4-BE49-F238E27FC236}">
                <a16:creationId xmlns:a16="http://schemas.microsoft.com/office/drawing/2014/main" id="{96DD437B-A69F-3901-510E-DDF6E7B78AE0}"/>
              </a:ext>
            </a:extLst>
          </p:cNvPr>
          <p:cNvSpPr txBox="1"/>
          <p:nvPr/>
        </p:nvSpPr>
        <p:spPr>
          <a:xfrm>
            <a:off x="224851" y="4571780"/>
            <a:ext cx="10728285" cy="1477328"/>
          </a:xfrm>
          <a:prstGeom prst="rect">
            <a:avLst/>
          </a:prstGeom>
          <a:noFill/>
        </p:spPr>
        <p:txBody>
          <a:bodyPr wrap="square" rtlCol="0">
            <a:spAutoFit/>
          </a:bodyPr>
          <a:lstStyle/>
          <a:p>
            <a:pPr marL="285750" marR="0" indent="-285750">
              <a:buFont typeface="Arial" panose="020B0604020202020204" pitchFamily="34" charset="0"/>
              <a:buChar char="•"/>
              <a:tabLst>
                <a:tab pos="768985" algn="l"/>
              </a:tabLst>
            </a:pPr>
            <a:r>
              <a:rPr lang="en-US" sz="1800" dirty="0" err="1">
                <a:effectLst/>
                <a:latin typeface="Noto Sans" panose="020B0502040504020204" pitchFamily="34" charset="0"/>
                <a:ea typeface="Noto Sans" panose="020B0502040504020204" pitchFamily="34" charset="0"/>
                <a:cs typeface="Noto Sans" panose="020B0502040504020204" pitchFamily="34" charset="0"/>
              </a:rPr>
              <a:t>Sử</a:t>
            </a:r>
            <a:r>
              <a:rPr lang="en-US" sz="1800" dirty="0">
                <a:effectLst/>
                <a:latin typeface="Noto Sans" panose="020B0502040504020204" pitchFamily="34" charset="0"/>
                <a:ea typeface="Noto Sans" panose="020B0502040504020204" pitchFamily="34" charset="0"/>
                <a:cs typeface="Noto Sans" panose="020B0502040504020204" pitchFamily="34" charset="0"/>
              </a:rPr>
              <a:t> </a:t>
            </a:r>
            <a:r>
              <a:rPr lang="en-US" sz="1800" dirty="0" err="1">
                <a:effectLst/>
                <a:latin typeface="Noto Sans" panose="020B0502040504020204" pitchFamily="34" charset="0"/>
                <a:ea typeface="Noto Sans" panose="020B0502040504020204" pitchFamily="34" charset="0"/>
                <a:cs typeface="Noto Sans" panose="020B0502040504020204" pitchFamily="34" charset="0"/>
              </a:rPr>
              <a:t>dụng</a:t>
            </a:r>
            <a:r>
              <a:rPr lang="en-US" sz="1800" dirty="0">
                <a:effectLst/>
                <a:latin typeface="Noto Sans" panose="020B0502040504020204" pitchFamily="34" charset="0"/>
                <a:ea typeface="Noto Sans" panose="020B0502040504020204" pitchFamily="34" charset="0"/>
                <a:cs typeface="Noto Sans" panose="020B0502040504020204" pitchFamily="34" charset="0"/>
              </a:rPr>
              <a:t> </a:t>
            </a:r>
            <a:r>
              <a:rPr lang="en-US" sz="1800" dirty="0" err="1">
                <a:effectLst/>
                <a:latin typeface="Noto Sans" panose="020B0502040504020204" pitchFamily="34" charset="0"/>
                <a:ea typeface="Noto Sans" panose="020B0502040504020204" pitchFamily="34" charset="0"/>
                <a:cs typeface="Noto Sans" panose="020B0502040504020204" pitchFamily="34" charset="0"/>
              </a:rPr>
              <a:t>mô</a:t>
            </a:r>
            <a:r>
              <a:rPr lang="en-US" sz="1800" dirty="0">
                <a:effectLst/>
                <a:latin typeface="Noto Sans" panose="020B0502040504020204" pitchFamily="34" charset="0"/>
                <a:ea typeface="Noto Sans" panose="020B0502040504020204" pitchFamily="34" charset="0"/>
                <a:cs typeface="Noto Sans" panose="020B0502040504020204" pitchFamily="34" charset="0"/>
              </a:rPr>
              <a:t> </a:t>
            </a:r>
            <a:r>
              <a:rPr lang="en-US" sz="1800" dirty="0" err="1">
                <a:effectLst/>
                <a:latin typeface="Noto Sans" panose="020B0502040504020204" pitchFamily="34" charset="0"/>
                <a:ea typeface="Noto Sans" panose="020B0502040504020204" pitchFamily="34" charset="0"/>
                <a:cs typeface="Noto Sans" panose="020B0502040504020204" pitchFamily="34" charset="0"/>
              </a:rPr>
              <a:t>hình</a:t>
            </a:r>
            <a:r>
              <a:rPr lang="en-US" sz="1800" dirty="0">
                <a:effectLst/>
                <a:latin typeface="Noto Sans" panose="020B0502040504020204" pitchFamily="34" charset="0"/>
                <a:ea typeface="Noto Sans" panose="020B0502040504020204" pitchFamily="34" charset="0"/>
                <a:cs typeface="Noto Sans" panose="020B0502040504020204" pitchFamily="34" charset="0"/>
              </a:rPr>
              <a:t> pre-train: </a:t>
            </a:r>
            <a:r>
              <a:rPr lang="en-US" sz="1800" dirty="0" err="1">
                <a:effectLst/>
                <a:latin typeface="Noto Sans" panose="020B0502040504020204" pitchFamily="34" charset="0"/>
                <a:ea typeface="Noto Sans" panose="020B0502040504020204" pitchFamily="34" charset="0"/>
                <a:cs typeface="Noto Sans" panose="020B0502040504020204" pitchFamily="34" charset="0"/>
              </a:rPr>
              <a:t>DistilBERT</a:t>
            </a:r>
            <a:r>
              <a:rPr lang="en-US" dirty="0">
                <a:latin typeface="Noto Sans" panose="020B0502040504020204" pitchFamily="34" charset="0"/>
                <a:ea typeface="Noto Sans" panose="020B0502040504020204" pitchFamily="34" charset="0"/>
                <a:cs typeface="Noto Sans" panose="020B0502040504020204" pitchFamily="34" charset="0"/>
              </a:rPr>
              <a:t>-base-uncased </a:t>
            </a:r>
            <a:r>
              <a:rPr lang="en-US" dirty="0" err="1">
                <a:latin typeface="Noto Sans" panose="020B0502040504020204" pitchFamily="34" charset="0"/>
                <a:ea typeface="Noto Sans" panose="020B0502040504020204" pitchFamily="34" charset="0"/>
                <a:cs typeface="Noto Sans" panose="020B0502040504020204" pitchFamily="34" charset="0"/>
              </a:rPr>
              <a:t>để</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tinh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chỉnh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cho</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bài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toán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phân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loại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cảm</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xúc</a:t>
            </a:r>
            <a:r>
              <a:rPr lang="en-US" dirty="0">
                <a:latin typeface="Noto Sans" panose="020B0502040504020204" pitchFamily="34" charset="0"/>
                <a:ea typeface="Noto Sans" panose="020B0502040504020204" pitchFamily="34" charset="0"/>
                <a:cs typeface="Noto Sans" panose="020B0502040504020204" pitchFamily="34" charset="0"/>
              </a:rPr>
              <a:t> </a:t>
            </a:r>
          </a:p>
          <a:p>
            <a:pPr marL="285750" marR="0" indent="-285750">
              <a:buFont typeface="Arial" panose="020B0604020202020204" pitchFamily="34" charset="0"/>
              <a:buChar char="•"/>
              <a:tabLst>
                <a:tab pos="768985" algn="l"/>
              </a:tabLst>
            </a:pPr>
            <a:r>
              <a:rPr lang="en-US" sz="1800" dirty="0">
                <a:effectLst/>
                <a:latin typeface="Noto Sans" panose="020B0502040504020204" pitchFamily="34" charset="0"/>
                <a:ea typeface="Noto Sans" panose="020B0502040504020204" pitchFamily="34" charset="0"/>
                <a:cs typeface="Noto Sans" panose="020B0502040504020204" pitchFamily="34" charset="0"/>
              </a:rPr>
              <a:t>Tham </a:t>
            </a:r>
            <a:r>
              <a:rPr lang="en-US" sz="1800" dirty="0" err="1">
                <a:effectLst/>
                <a:latin typeface="Noto Sans" panose="020B0502040504020204" pitchFamily="34" charset="0"/>
                <a:ea typeface="Noto Sans" panose="020B0502040504020204" pitchFamily="34" charset="0"/>
                <a:cs typeface="Noto Sans" panose="020B0502040504020204" pitchFamily="34" charset="0"/>
              </a:rPr>
              <a:t>số</a:t>
            </a:r>
            <a:r>
              <a:rPr lang="en-US" sz="1800" dirty="0">
                <a:effectLst/>
                <a:latin typeface="Noto Sans" panose="020B0502040504020204" pitchFamily="34" charset="0"/>
                <a:ea typeface="Noto Sans" panose="020B0502040504020204" pitchFamily="34" charset="0"/>
                <a:cs typeface="Noto Sans" panose="020B0502040504020204" pitchFamily="34" charset="0"/>
              </a:rPr>
              <a:t>: </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Số</a:t>
            </a:r>
            <a:r>
              <a:rPr lang="en-US" dirty="0">
                <a:latin typeface="Noto Sans" panose="020B0502040504020204" pitchFamily="34" charset="0"/>
                <a:ea typeface="Noto Sans" panose="020B0502040504020204" pitchFamily="34" charset="0"/>
                <a:cs typeface="Noto Sans" panose="020B0502040504020204" pitchFamily="34" charset="0"/>
              </a:rPr>
              <a:t> epoch: 3</a:t>
            </a:r>
            <a:br>
              <a:rPr lang="en-US" dirty="0">
                <a:latin typeface="Noto Sans" panose="020B0502040504020204" pitchFamily="34" charset="0"/>
                <a:ea typeface="Noto Sans" panose="020B0502040504020204" pitchFamily="34" charset="0"/>
                <a:cs typeface="Noto Sans" panose="020B0502040504020204" pitchFamily="34" charset="0"/>
              </a:rPr>
            </a:br>
            <a:r>
              <a:rPr lang="en-US" dirty="0">
                <a:latin typeface="Noto Sans" panose="020B0502040504020204" pitchFamily="34" charset="0"/>
                <a:ea typeface="Noto Sans" panose="020B0502040504020204" pitchFamily="34" charset="0"/>
                <a:cs typeface="Noto Sans" panose="020B0502040504020204" pitchFamily="34" charset="0"/>
              </a:rPr>
              <a:t>	          - Batch size: 4</a:t>
            </a:r>
            <a:br>
              <a:rPr lang="en-US" dirty="0">
                <a:latin typeface="Noto Sans" panose="020B0502040504020204" pitchFamily="34" charset="0"/>
                <a:ea typeface="Noto Sans" panose="020B0502040504020204" pitchFamily="34" charset="0"/>
                <a:cs typeface="Noto Sans" panose="020B0502040504020204" pitchFamily="34" charset="0"/>
              </a:rPr>
            </a:br>
            <a:r>
              <a:rPr lang="en-US" dirty="0">
                <a:latin typeface="Noto Sans" panose="020B0502040504020204" pitchFamily="34" charset="0"/>
                <a:ea typeface="Noto Sans" panose="020B0502040504020204" pitchFamily="34" charset="0"/>
                <a:cs typeface="Noto Sans" panose="020B0502040504020204" pitchFamily="34" charset="0"/>
              </a:rPr>
              <a:t>		        - Learning rate: 2e-5</a:t>
            </a: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1868354729"/>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3846F7-D91A-5C8A-673B-8F89FFEEC3F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0CA5AAD-EA22-E567-36DF-AC12EAAC02FD}"/>
              </a:ext>
            </a:extLst>
          </p:cNvPr>
          <p:cNvSpPr txBox="1"/>
          <p:nvPr/>
        </p:nvSpPr>
        <p:spPr>
          <a:xfrm>
            <a:off x="224851" y="139799"/>
            <a:ext cx="11003588"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lang="en-US" altLang="vi-VN" sz="3200" b="1" dirty="0" err="1">
                <a:solidFill>
                  <a:schemeClr val="bg2">
                    <a:lumMod val="10000"/>
                  </a:schemeClr>
                </a:solidFill>
                <a:latin typeface="Noto Sans"/>
                <a:ea typeface="Noto Sans"/>
              </a:rPr>
              <a:t>DistilBERT</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5" name="TextBox 4">
            <a:extLst>
              <a:ext uri="{FF2B5EF4-FFF2-40B4-BE49-F238E27FC236}">
                <a16:creationId xmlns:a16="http://schemas.microsoft.com/office/drawing/2014/main" id="{CB8E4A45-1739-BC75-CF35-A66B24B8A232}"/>
              </a:ext>
            </a:extLst>
          </p:cNvPr>
          <p:cNvSpPr txBox="1"/>
          <p:nvPr/>
        </p:nvSpPr>
        <p:spPr>
          <a:xfrm>
            <a:off x="224851" y="885417"/>
            <a:ext cx="2905975" cy="369332"/>
          </a:xfrm>
          <a:prstGeom prst="rect">
            <a:avLst/>
          </a:prstGeom>
          <a:noFill/>
        </p:spPr>
        <p:txBody>
          <a:bodyPr wrap="square" rtlCol="0">
            <a:spAutoFit/>
          </a:bodyPr>
          <a:lstStyle/>
          <a:p>
            <a:r>
              <a:rPr lang="en-US" b="1" dirty="0">
                <a:latin typeface="Noto Sans" panose="020B0502040504020204" pitchFamily="34" charset="0"/>
                <a:ea typeface="Noto Sans" panose="020B0502040504020204" pitchFamily="34" charset="0"/>
                <a:cs typeface="Noto Sans" panose="020B0502040504020204" pitchFamily="34" charset="0"/>
              </a:rPr>
              <a:t>a. </a:t>
            </a:r>
            <a:r>
              <a:rPr lang="en-US" b="1" dirty="0" err="1">
                <a:latin typeface="Noto Sans" panose="020B0502040504020204" pitchFamily="34" charset="0"/>
                <a:ea typeface="Noto Sans" panose="020B0502040504020204" pitchFamily="34" charset="0"/>
                <a:cs typeface="Noto Sans" panose="020B0502040504020204" pitchFamily="34" charset="0"/>
              </a:rPr>
              <a:t>Đánh</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giá</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và</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kết</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quả</a:t>
            </a:r>
            <a:endParaRPr lang="en-US" b="1" dirty="0">
              <a:latin typeface="Noto Sans" panose="020B0502040504020204" pitchFamily="34" charset="0"/>
              <a:ea typeface="Noto Sans" panose="020B0502040504020204" pitchFamily="34" charset="0"/>
              <a:cs typeface="Noto Sans" panose="020B0502040504020204" pitchFamily="34" charset="0"/>
            </a:endParaRPr>
          </a:p>
        </p:txBody>
      </p:sp>
      <p:sp>
        <p:nvSpPr>
          <p:cNvPr id="6" name="TextBox 5">
            <a:extLst>
              <a:ext uri="{FF2B5EF4-FFF2-40B4-BE49-F238E27FC236}">
                <a16:creationId xmlns:a16="http://schemas.microsoft.com/office/drawing/2014/main" id="{C2A42D8D-E7DE-57AA-5992-C37106C160B0}"/>
              </a:ext>
            </a:extLst>
          </p:cNvPr>
          <p:cNvSpPr txBox="1"/>
          <p:nvPr/>
        </p:nvSpPr>
        <p:spPr>
          <a:xfrm>
            <a:off x="347870" y="1431235"/>
            <a:ext cx="9799982" cy="1754326"/>
          </a:xfrm>
          <a:prstGeom prst="rect">
            <a:avLst/>
          </a:prstGeom>
          <a:noFill/>
        </p:spPr>
        <p:txBody>
          <a:bodyPr wrap="square" rtlCol="0">
            <a:spAutoFit/>
          </a:bodyPr>
          <a:lstStyle/>
          <a:p>
            <a:pPr marL="285750" indent="-285750">
              <a:buFontTx/>
              <a:buChar char="-"/>
            </a:pPr>
            <a:r>
              <a:rPr lang="en-US" dirty="0" err="1">
                <a:latin typeface="Noto Sans" panose="020B0502040504020204" pitchFamily="34" charset="0"/>
                <a:ea typeface="Noto Sans" panose="020B0502040504020204" pitchFamily="34" charset="0"/>
                <a:cs typeface="Noto Sans" panose="020B0502040504020204" pitchFamily="34" charset="0"/>
              </a:rPr>
              <a:t>Độ</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chính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xác</a:t>
            </a:r>
            <a:r>
              <a:rPr lang="en-US" dirty="0">
                <a:latin typeface="Noto Sans" panose="020B0502040504020204" pitchFamily="34" charset="0"/>
                <a:ea typeface="Noto Sans" panose="020B0502040504020204" pitchFamily="34" charset="0"/>
                <a:cs typeface="Noto Sans" panose="020B0502040504020204" pitchFamily="34" charset="0"/>
              </a:rPr>
              <a:t> : 92% (</a:t>
            </a:r>
            <a:r>
              <a:rPr lang="en-US" dirty="0" err="1">
                <a:latin typeface="Noto Sans" panose="020B0502040504020204" pitchFamily="34" charset="0"/>
                <a:ea typeface="Noto Sans" panose="020B0502040504020204" pitchFamily="34" charset="0"/>
                <a:cs typeface="Noto Sans" panose="020B0502040504020204" pitchFamily="34" charset="0"/>
              </a:rPr>
              <a:t>cao</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hơn</a:t>
            </a:r>
            <a:r>
              <a:rPr lang="en-US" dirty="0">
                <a:latin typeface="Noto Sans" panose="020B0502040504020204" pitchFamily="34" charset="0"/>
                <a:ea typeface="Noto Sans" panose="020B0502040504020204" pitchFamily="34" charset="0"/>
                <a:cs typeface="Noto Sans" panose="020B0502040504020204" pitchFamily="34" charset="0"/>
              </a:rPr>
              <a:t> 74% </a:t>
            </a:r>
            <a:r>
              <a:rPr lang="en-US" dirty="0" err="1">
                <a:latin typeface="Noto Sans" panose="020B0502040504020204" pitchFamily="34" charset="0"/>
                <a:ea typeface="Noto Sans" panose="020B0502040504020204" pitchFamily="34" charset="0"/>
                <a:cs typeface="Noto Sans" panose="020B0502040504020204" pitchFamily="34" charset="0"/>
              </a:rPr>
              <a:t>của</a:t>
            </a:r>
            <a:r>
              <a:rPr lang="en-US" dirty="0">
                <a:latin typeface="Noto Sans" panose="020B0502040504020204" pitchFamily="34" charset="0"/>
                <a:ea typeface="Noto Sans" panose="020B0502040504020204" pitchFamily="34" charset="0"/>
                <a:cs typeface="Noto Sans" panose="020B0502040504020204" pitchFamily="34" charset="0"/>
              </a:rPr>
              <a:t> Naïve Bayes) </a:t>
            </a:r>
          </a:p>
          <a:p>
            <a:pPr marL="285750" indent="-285750">
              <a:buFontTx/>
              <a:buChar char="-"/>
            </a:pPr>
            <a:r>
              <a:rPr lang="en-US" dirty="0">
                <a:latin typeface="Noto Sans" panose="020B0502040504020204" pitchFamily="34" charset="0"/>
                <a:ea typeface="Noto Sans" panose="020B0502040504020204" pitchFamily="34" charset="0"/>
                <a:cs typeface="Noto Sans" panose="020B0502040504020204" pitchFamily="34" charset="0"/>
              </a:rPr>
              <a:t>F1-Score: </a:t>
            </a:r>
            <a:r>
              <a:rPr lang="en-US" dirty="0" err="1">
                <a:latin typeface="Noto Sans" panose="020B0502040504020204" pitchFamily="34" charset="0"/>
                <a:ea typeface="Noto Sans" panose="020B0502040504020204" pitchFamily="34" charset="0"/>
                <a:cs typeface="Noto Sans" panose="020B0502040504020204" pitchFamily="34" charset="0"/>
              </a:rPr>
              <a:t>Cải</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thiện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đáng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kể</a:t>
            </a:r>
            <a:r>
              <a:rPr lang="en-US" dirty="0">
                <a:latin typeface="Noto Sans" panose="020B0502040504020204" pitchFamily="34" charset="0"/>
                <a:ea typeface="Noto Sans" panose="020B0502040504020204" pitchFamily="34" charset="0"/>
                <a:cs typeface="Noto Sans" panose="020B0502040504020204" pitchFamily="34" charset="0"/>
              </a:rPr>
              <a:t>, </a:t>
            </a:r>
            <a:r>
              <a:rPr lang="vi-VN" sz="1800" dirty="0">
                <a:effectLst/>
                <a:latin typeface="Noto Sans" panose="020B0502040504020204" pitchFamily="34" charset="0"/>
                <a:ea typeface="Noto Sans" panose="020B0502040504020204" pitchFamily="34" charset="0"/>
                <a:cs typeface="Noto Sans" panose="020B0502040504020204" pitchFamily="34" charset="0"/>
              </a:rPr>
              <a:t>đặc biệt với dữ liệu không cân bằng.</a:t>
            </a: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a:p>
            <a:pPr marL="285750" indent="-285750">
              <a:buFontTx/>
              <a:buChar char="-"/>
            </a:pPr>
            <a:r>
              <a:rPr lang="vi-VN" sz="1800" dirty="0">
                <a:effectLst/>
                <a:latin typeface="Noto Sans" panose="020B0502040504020204" pitchFamily="34" charset="0"/>
                <a:ea typeface="Noto Sans" panose="020B0502040504020204" pitchFamily="34" charset="0"/>
                <a:cs typeface="Noto Sans" panose="020B0502040504020204" pitchFamily="34" charset="0"/>
              </a:rPr>
              <a:t>Kết quả cho thấy DistilBERT vượt trội hơn Naive Bayes nhờ khả năng học ngữ cảnh và xử lý văn bản dài.</a:t>
            </a: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a:p>
            <a:pPr marL="285750" indent="-285750">
              <a:buFontTx/>
              <a:buChar char="-"/>
            </a:pPr>
            <a:r>
              <a:rPr lang="vi-VN" sz="1800" dirty="0">
                <a:effectLst/>
                <a:latin typeface="Noto Sans" panose="020B0502040504020204" pitchFamily="34" charset="0"/>
                <a:ea typeface="Noto Sans" panose="020B0502040504020204" pitchFamily="34" charset="0"/>
                <a:cs typeface="Noto Sans" panose="020B0502040504020204" pitchFamily="34" charset="0"/>
              </a:rPr>
              <a:t>Demo mô hình ở Huggingface Space</a:t>
            </a:r>
            <a:r>
              <a:rPr lang="en-US" dirty="0">
                <a:latin typeface="Noto Sans" panose="020B0502040504020204" pitchFamily="34" charset="0"/>
                <a:ea typeface="Noto Sans" panose="020B0502040504020204" pitchFamily="34" charset="0"/>
                <a:cs typeface="Noto Sans" panose="020B0502040504020204" pitchFamily="34" charset="0"/>
              </a:rPr>
              <a:t>:</a:t>
            </a: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a:p>
            <a:pPr marL="285750" indent="-285750">
              <a:buFontTx/>
              <a:buChar char="-"/>
            </a:pPr>
            <a:endParaRPr lang="en-US" dirty="0">
              <a:latin typeface="Noto Sans" panose="020B0502040504020204" pitchFamily="34" charset="0"/>
              <a:ea typeface="Noto Sans" panose="020B0502040504020204" pitchFamily="34" charset="0"/>
              <a:cs typeface="Noto Sans" panose="020B0502040504020204" pitchFamily="34" charset="0"/>
            </a:endParaRPr>
          </a:p>
        </p:txBody>
      </p:sp>
      <p:pic>
        <p:nvPicPr>
          <p:cNvPr id="10" name="Picture 9">
            <a:extLst>
              <a:ext uri="{FF2B5EF4-FFF2-40B4-BE49-F238E27FC236}">
                <a16:creationId xmlns:a16="http://schemas.microsoft.com/office/drawing/2014/main" id="{F76B0031-E84C-794C-292F-C5215FF76B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9529" y="3268041"/>
            <a:ext cx="7934232" cy="1754326"/>
          </a:xfrm>
          <a:prstGeom prst="rect">
            <a:avLst/>
          </a:prstGeom>
        </p:spPr>
      </p:pic>
    </p:spTree>
    <p:extLst>
      <p:ext uri="{BB962C8B-B14F-4D97-AF65-F5344CB8AC3E}">
        <p14:creationId xmlns:p14="http://schemas.microsoft.com/office/powerpoint/2010/main" val="521688453"/>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17E23F-69F5-016E-1758-E9820E122D6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CCF326F-AF14-D40B-5482-08F0A5BCD542}"/>
              </a:ext>
            </a:extLst>
          </p:cNvPr>
          <p:cNvSpPr txBox="1"/>
          <p:nvPr/>
        </p:nvSpPr>
        <p:spPr>
          <a:xfrm>
            <a:off x="224851" y="139799"/>
            <a:ext cx="11003588"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lang="en-US" altLang="vi-VN" sz="3200" b="1" dirty="0">
                <a:solidFill>
                  <a:schemeClr val="bg2">
                    <a:lumMod val="10000"/>
                  </a:schemeClr>
                </a:solidFill>
                <a:latin typeface="Noto Sans"/>
                <a:ea typeface="Noto Sans"/>
              </a:rPr>
              <a:t>So </a:t>
            </a:r>
            <a:r>
              <a:rPr lang="en-US" altLang="vi-VN" sz="3200" b="1" dirty="0" err="1">
                <a:solidFill>
                  <a:schemeClr val="bg2">
                    <a:lumMod val="10000"/>
                  </a:schemeClr>
                </a:solidFill>
                <a:latin typeface="Noto Sans"/>
                <a:ea typeface="Noto Sans"/>
              </a:rPr>
              <a:t>sánh</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kết</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quả</a:t>
            </a:r>
            <a:r>
              <a:rPr lang="en-US" altLang="vi-VN" sz="3200" b="1" dirty="0">
                <a:solidFill>
                  <a:schemeClr val="bg2">
                    <a:lumMod val="10000"/>
                  </a:schemeClr>
                </a:solidFill>
                <a:latin typeface="Noto Sans"/>
                <a:ea typeface="Noto Sans"/>
              </a:rPr>
              <a:t> </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5" name="TextBox 4">
            <a:extLst>
              <a:ext uri="{FF2B5EF4-FFF2-40B4-BE49-F238E27FC236}">
                <a16:creationId xmlns:a16="http://schemas.microsoft.com/office/drawing/2014/main" id="{91A8A17F-70F2-23DB-564C-EAB1E53E0A8B}"/>
              </a:ext>
            </a:extLst>
          </p:cNvPr>
          <p:cNvSpPr txBox="1"/>
          <p:nvPr/>
        </p:nvSpPr>
        <p:spPr>
          <a:xfrm>
            <a:off x="224851" y="885417"/>
            <a:ext cx="2905975" cy="369332"/>
          </a:xfrm>
          <a:prstGeom prst="rect">
            <a:avLst/>
          </a:prstGeom>
          <a:noFill/>
        </p:spPr>
        <p:txBody>
          <a:bodyPr wrap="square" rtlCol="0">
            <a:spAutoFit/>
          </a:bodyPr>
          <a:lstStyle/>
          <a:p>
            <a:r>
              <a:rPr lang="en-US" b="1" dirty="0">
                <a:latin typeface="Noto Sans" panose="020B0502040504020204" pitchFamily="34" charset="0"/>
                <a:ea typeface="Noto Sans" panose="020B0502040504020204" pitchFamily="34" charset="0"/>
                <a:cs typeface="Noto Sans" panose="020B0502040504020204" pitchFamily="34" charset="0"/>
              </a:rPr>
              <a:t>a. </a:t>
            </a:r>
            <a:r>
              <a:rPr lang="en-US" b="1" dirty="0" err="1">
                <a:latin typeface="Noto Sans" panose="020B0502040504020204" pitchFamily="34" charset="0"/>
                <a:ea typeface="Noto Sans" panose="020B0502040504020204" pitchFamily="34" charset="0"/>
                <a:cs typeface="Noto Sans" panose="020B0502040504020204" pitchFamily="34" charset="0"/>
              </a:rPr>
              <a:t>Với</a:t>
            </a:r>
            <a:r>
              <a:rPr lang="en-US" b="1" dirty="0">
                <a:latin typeface="Noto Sans" panose="020B0502040504020204" pitchFamily="34" charset="0"/>
                <a:ea typeface="Noto Sans" panose="020B0502040504020204" pitchFamily="34" charset="0"/>
                <a:cs typeface="Noto Sans" panose="020B0502040504020204" pitchFamily="34" charset="0"/>
              </a:rPr>
              <a:t> Naïve Bayes</a:t>
            </a:r>
          </a:p>
        </p:txBody>
      </p:sp>
      <p:pic>
        <p:nvPicPr>
          <p:cNvPr id="4" name="Picture 3">
            <a:extLst>
              <a:ext uri="{FF2B5EF4-FFF2-40B4-BE49-F238E27FC236}">
                <a16:creationId xmlns:a16="http://schemas.microsoft.com/office/drawing/2014/main" id="{81582A23-5F82-238E-F0A3-206DA2904471}"/>
              </a:ext>
            </a:extLst>
          </p:cNvPr>
          <p:cNvPicPr>
            <a:picLocks noChangeAspect="1"/>
          </p:cNvPicPr>
          <p:nvPr/>
        </p:nvPicPr>
        <p:blipFill>
          <a:blip r:embed="rId3"/>
          <a:stretch>
            <a:fillRect/>
          </a:stretch>
        </p:blipFill>
        <p:spPr>
          <a:xfrm>
            <a:off x="1677837" y="1345845"/>
            <a:ext cx="7842611" cy="1425929"/>
          </a:xfrm>
          <a:prstGeom prst="rect">
            <a:avLst/>
          </a:prstGeom>
        </p:spPr>
      </p:pic>
      <p:sp>
        <p:nvSpPr>
          <p:cNvPr id="7" name="TextBox 6">
            <a:extLst>
              <a:ext uri="{FF2B5EF4-FFF2-40B4-BE49-F238E27FC236}">
                <a16:creationId xmlns:a16="http://schemas.microsoft.com/office/drawing/2014/main" id="{75BA785B-477A-014D-4A51-2A3A7CFF88DD}"/>
              </a:ext>
            </a:extLst>
          </p:cNvPr>
          <p:cNvSpPr txBox="1"/>
          <p:nvPr/>
        </p:nvSpPr>
        <p:spPr>
          <a:xfrm>
            <a:off x="224851" y="2906689"/>
            <a:ext cx="2905975" cy="369332"/>
          </a:xfrm>
          <a:prstGeom prst="rect">
            <a:avLst/>
          </a:prstGeom>
          <a:noFill/>
        </p:spPr>
        <p:txBody>
          <a:bodyPr wrap="square" rtlCol="0">
            <a:spAutoFit/>
          </a:bodyPr>
          <a:lstStyle/>
          <a:p>
            <a:r>
              <a:rPr lang="en-US" b="1" dirty="0">
                <a:latin typeface="Noto Sans" panose="020B0502040504020204" pitchFamily="34" charset="0"/>
                <a:ea typeface="Noto Sans" panose="020B0502040504020204" pitchFamily="34" charset="0"/>
                <a:cs typeface="Noto Sans" panose="020B0502040504020204" pitchFamily="34" charset="0"/>
              </a:rPr>
              <a:t>a. </a:t>
            </a:r>
            <a:r>
              <a:rPr lang="en-US" b="1" dirty="0" err="1">
                <a:latin typeface="Noto Sans" panose="020B0502040504020204" pitchFamily="34" charset="0"/>
                <a:ea typeface="Noto Sans" panose="020B0502040504020204" pitchFamily="34" charset="0"/>
                <a:cs typeface="Noto Sans" panose="020B0502040504020204" pitchFamily="34" charset="0"/>
              </a:rPr>
              <a:t>Với</a:t>
            </a:r>
            <a:r>
              <a:rPr lang="en-US" b="1" dirty="0">
                <a:latin typeface="Noto Sans" panose="020B0502040504020204" pitchFamily="34" charset="0"/>
                <a:ea typeface="Noto Sans" panose="020B0502040504020204" pitchFamily="34" charset="0"/>
                <a:cs typeface="Noto Sans" panose="020B0502040504020204" pitchFamily="34" charset="0"/>
              </a:rPr>
              <a:t> SVM</a:t>
            </a:r>
          </a:p>
        </p:txBody>
      </p:sp>
      <p:pic>
        <p:nvPicPr>
          <p:cNvPr id="9" name="Picture 8">
            <a:extLst>
              <a:ext uri="{FF2B5EF4-FFF2-40B4-BE49-F238E27FC236}">
                <a16:creationId xmlns:a16="http://schemas.microsoft.com/office/drawing/2014/main" id="{7C16005D-FD9C-F1F1-E9E0-B874F0C17426}"/>
              </a:ext>
            </a:extLst>
          </p:cNvPr>
          <p:cNvPicPr>
            <a:picLocks noChangeAspect="1"/>
          </p:cNvPicPr>
          <p:nvPr/>
        </p:nvPicPr>
        <p:blipFill>
          <a:blip r:embed="rId4"/>
          <a:stretch>
            <a:fillRect/>
          </a:stretch>
        </p:blipFill>
        <p:spPr>
          <a:xfrm>
            <a:off x="1767289" y="3922342"/>
            <a:ext cx="7413097" cy="1246005"/>
          </a:xfrm>
          <a:prstGeom prst="rect">
            <a:avLst/>
          </a:prstGeom>
        </p:spPr>
      </p:pic>
    </p:spTree>
    <p:extLst>
      <p:ext uri="{BB962C8B-B14F-4D97-AF65-F5344CB8AC3E}">
        <p14:creationId xmlns:p14="http://schemas.microsoft.com/office/powerpoint/2010/main" val="2032434671"/>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a:extLst>
              <a:ext uri="{FF2B5EF4-FFF2-40B4-BE49-F238E27FC236}">
                <a16:creationId xmlns:a16="http://schemas.microsoft.com/office/drawing/2014/main" id="{5F742C17-3707-4CE7-BA19-C9D36DCFCBA8}"/>
              </a:ext>
            </a:extLst>
          </p:cNvPr>
          <p:cNvPicPr>
            <a:picLocks noChangeAspect="1"/>
          </p:cNvPicPr>
          <p:nvPr/>
        </p:nvPicPr>
        <p:blipFill>
          <a:blip r:embed="rId3">
            <a:extLst>
              <a:ext uri="{28A0092B-C50C-407E-A947-70E740481C1C}">
                <a14:useLocalDpi xmlns:a14="http://schemas.microsoft.com/office/drawing/2010/main" val="0"/>
              </a:ext>
            </a:extLst>
          </a:blip>
          <a:srcRect t="14156"/>
          <a:stretch>
            <a:fillRect/>
          </a:stretch>
        </p:blipFill>
        <p:spPr>
          <a:xfrm>
            <a:off x="0" y="0"/>
            <a:ext cx="12192000" cy="6929481"/>
          </a:xfrm>
          <a:prstGeom prst="rect">
            <a:avLst/>
          </a:prstGeom>
        </p:spPr>
      </p:pic>
      <p:sp>
        <p:nvSpPr>
          <p:cNvPr id="20" name="TextBox 76">
            <a:extLst>
              <a:ext uri="{FF2B5EF4-FFF2-40B4-BE49-F238E27FC236}">
                <a16:creationId xmlns:a16="http://schemas.microsoft.com/office/drawing/2014/main" id="{7E47AB8E-F290-4FFE-858B-C05CAB938D16}"/>
              </a:ext>
            </a:extLst>
          </p:cNvPr>
          <p:cNvSpPr txBox="1"/>
          <p:nvPr/>
        </p:nvSpPr>
        <p:spPr>
          <a:xfrm>
            <a:off x="3171535" y="1713630"/>
            <a:ext cx="6326425" cy="762000"/>
          </a:xfrm>
          <a:prstGeom prst="rect">
            <a:avLst/>
          </a:prstGeom>
          <a:noFill/>
        </p:spPr>
        <p:txBody>
          <a:bodyPr wrap="square" rtlCol="0">
            <a:normAutofit fontScale="70000" lnSpcReduction="20000"/>
          </a:bodyPr>
          <a:lstStyle/>
          <a:p>
            <a:pPr algn="ctr"/>
            <a:r>
              <a:rPr lang="en-US" altLang="vi-VN" sz="4400" b="1" dirty="0" err="1">
                <a:solidFill>
                  <a:schemeClr val="tx1">
                    <a:lumMod val="95000"/>
                    <a:lumOff val="5000"/>
                  </a:schemeClr>
                </a:solidFill>
                <a:latin typeface="Noto Sans"/>
                <a:ea typeface="Noto Sans"/>
                <a:cs typeface="+mn-ea"/>
                <a:sym typeface="+mn-lt"/>
              </a:rPr>
              <a:t>KếT</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luận</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và</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hướng</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phát</a:t>
            </a:r>
            <a:r>
              <a:rPr lang="en-US" altLang="vi-VN" sz="4400" b="1" dirty="0">
                <a:solidFill>
                  <a:schemeClr val="tx1">
                    <a:lumMod val="95000"/>
                    <a:lumOff val="5000"/>
                  </a:schemeClr>
                </a:solidFill>
                <a:latin typeface="Noto Sans"/>
                <a:ea typeface="Noto Sans"/>
                <a:cs typeface="+mn-ea"/>
                <a:sym typeface="+mn-lt"/>
              </a:rPr>
              <a:t> </a:t>
            </a:r>
            <a:r>
              <a:rPr lang="en-US" altLang="vi-VN" sz="4400" b="1" dirty="0" err="1">
                <a:solidFill>
                  <a:schemeClr val="tx1">
                    <a:lumMod val="95000"/>
                    <a:lumOff val="5000"/>
                  </a:schemeClr>
                </a:solidFill>
                <a:latin typeface="Noto Sans"/>
                <a:ea typeface="Noto Sans"/>
                <a:cs typeface="+mn-ea"/>
                <a:sym typeface="+mn-lt"/>
              </a:rPr>
              <a:t>triển</a:t>
            </a:r>
            <a:endParaRPr lang="vi-VN" altLang="vi-VN" sz="4400" b="1" dirty="0">
              <a:solidFill>
                <a:schemeClr val="tx1">
                  <a:lumMod val="95000"/>
                  <a:lumOff val="5000"/>
                </a:schemeClr>
              </a:solidFill>
              <a:latin typeface="Noto Sans"/>
              <a:ea typeface="Noto Sans"/>
              <a:cs typeface="+mn-ea"/>
              <a:sym typeface="+mn-lt"/>
            </a:endParaRPr>
          </a:p>
        </p:txBody>
      </p:sp>
      <p:sp>
        <p:nvSpPr>
          <p:cNvPr id="21" name="išľíďè">
            <a:extLst>
              <a:ext uri="{FF2B5EF4-FFF2-40B4-BE49-F238E27FC236}">
                <a16:creationId xmlns:a16="http://schemas.microsoft.com/office/drawing/2014/main" id="{DD62E306-7BED-4317-BAD9-1FD47EB2EC43}"/>
              </a:ext>
            </a:extLst>
          </p:cNvPr>
          <p:cNvSpPr/>
          <p:nvPr/>
        </p:nvSpPr>
        <p:spPr bwMode="auto">
          <a:xfrm>
            <a:off x="3471521" y="2651239"/>
            <a:ext cx="5582539" cy="52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5333" rIns="85333" anchor="t" anchorCtr="0">
            <a:normAutofit/>
          </a:bodyPr>
          <a:lstStyle/>
          <a:p>
            <a:pPr defTabSz="866341">
              <a:lnSpc>
                <a:spcPct val="100000"/>
              </a:lnSpc>
              <a:spcBef>
                <a:spcPct val="0"/>
              </a:spcBef>
              <a:defRPr/>
            </a:pPr>
            <a:endParaRPr lang="vi-VN" altLang="vi-VN" sz="1327" spc="569" dirty="0">
              <a:solidFill>
                <a:schemeClr val="bg2">
                  <a:lumMod val="10000"/>
                </a:schemeClr>
              </a:solidFill>
              <a:latin typeface="Noto Sans"/>
              <a:ea typeface="Noto Sans"/>
            </a:endParaRPr>
          </a:p>
        </p:txBody>
      </p:sp>
      <p:sp>
        <p:nvSpPr>
          <p:cNvPr id="22" name="文本框 21">
            <a:extLst>
              <a:ext uri="{FF2B5EF4-FFF2-40B4-BE49-F238E27FC236}">
                <a16:creationId xmlns:a16="http://schemas.microsoft.com/office/drawing/2014/main" id="{7E615E61-E793-4AD4-BDA8-02C10DCCF92A}"/>
              </a:ext>
            </a:extLst>
          </p:cNvPr>
          <p:cNvSpPr txBox="1"/>
          <p:nvPr/>
        </p:nvSpPr>
        <p:spPr>
          <a:xfrm>
            <a:off x="8732103" y="5446338"/>
            <a:ext cx="2930242" cy="762000"/>
          </a:xfrm>
          <a:prstGeom prst="rect">
            <a:avLst/>
          </a:prstGeom>
          <a:noFill/>
        </p:spPr>
        <p:txBody>
          <a:bodyPr vert="horz" wrap="square" rtlCol="0">
            <a:normAutofit fontScale="77500" lnSpcReduction="20000"/>
          </a:bodyPr>
          <a:lstStyle/>
          <a:p>
            <a:r>
              <a:rPr lang="en-US" altLang="vi-VN" sz="4400" b="1" dirty="0">
                <a:solidFill>
                  <a:schemeClr val="tx1">
                    <a:lumMod val="95000"/>
                    <a:lumOff val="5000"/>
                  </a:schemeClr>
                </a:solidFill>
                <a:latin typeface="Noto Sans"/>
                <a:ea typeface="Noto Sans"/>
              </a:rPr>
              <a:t>CHƯƠNG</a:t>
            </a:r>
            <a:r>
              <a:rPr lang="vi-VN" altLang="vi-VN" sz="4400" b="1" dirty="0">
                <a:solidFill>
                  <a:schemeClr val="tx1">
                    <a:lumMod val="95000"/>
                    <a:lumOff val="5000"/>
                  </a:schemeClr>
                </a:solidFill>
                <a:latin typeface="Noto Sans"/>
                <a:ea typeface="Noto Sans"/>
              </a:rPr>
              <a:t>-04</a:t>
            </a:r>
            <a:endParaRPr lang="zh-CN" altLang="en-US" sz="4400" b="1" dirty="0">
              <a:solidFill>
                <a:schemeClr val="tx1">
                  <a:lumMod val="95000"/>
                  <a:lumOff val="5000"/>
                </a:schemeClr>
              </a:solidFill>
              <a:latin typeface="文悦古典明朝体 (非商业使用) W5" pitchFamily="50" charset="-122"/>
              <a:ea typeface="文悦古典明朝体 (非商业使用) W5" pitchFamily="50" charset="-122"/>
            </a:endParaRPr>
          </a:p>
        </p:txBody>
      </p:sp>
    </p:spTree>
    <p:extLst>
      <p:ext uri="{BB962C8B-B14F-4D97-AF65-F5344CB8AC3E}">
        <p14:creationId xmlns:p14="http://schemas.microsoft.com/office/powerpoint/2010/main" val="2005542918"/>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2" presetClass="entr" presetSubtype="4" fill="hold" grpId="0" nodeType="clickEffect" nodePh="1">
                                  <p:stCondLst>
                                    <p:cond delay="0"/>
                                  </p:stCondLst>
                                  <p:endCondLst>
                                    <p:cond evt="begin" delay="0">
                                      <p:tn val="5"/>
                                    </p:cond>
                                  </p:end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childTnLst>
                          </p:cTn>
                        </p:par>
                      </p:childTnLst>
                    </p:cTn>
                  </p:par>
                  <p:par>
                    <p:cTn id="8" fill="hold" nodeType="clickPar">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Effect transition="in" filter="fade">
                                      <p:cBhvr>
                                        <p:cTn id="1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40D52BA1-4B8F-4812-8599-6F359D4D067F}"/>
              </a:ext>
            </a:extLst>
          </p:cNvPr>
          <p:cNvPicPr>
            <a:picLocks noChangeAspect="1"/>
          </p:cNvPicPr>
          <p:nvPr/>
        </p:nvPicPr>
        <p:blipFill>
          <a:blip r:embed="rId3">
            <a:extLst>
              <a:ext uri="{28A0092B-C50C-407E-A947-70E740481C1C}">
                <a14:useLocalDpi xmlns:a14="http://schemas.microsoft.com/office/drawing/2010/main" val="0"/>
              </a:ext>
            </a:extLst>
          </a:blip>
          <a:srcRect t="14156"/>
          <a:stretch>
            <a:fillRect/>
          </a:stretch>
        </p:blipFill>
        <p:spPr>
          <a:xfrm>
            <a:off x="0" y="0"/>
            <a:ext cx="12192000" cy="6929481"/>
          </a:xfrm>
          <a:prstGeom prst="rect">
            <a:avLst/>
          </a:prstGeom>
        </p:spPr>
      </p:pic>
      <p:sp>
        <p:nvSpPr>
          <p:cNvPr id="12" name="文本框 11">
            <a:extLst>
              <a:ext uri="{FF2B5EF4-FFF2-40B4-BE49-F238E27FC236}">
                <a16:creationId xmlns:a16="http://schemas.microsoft.com/office/drawing/2014/main" id="{B98DA225-0A04-4307-99CF-0A97E433F7DF}"/>
              </a:ext>
            </a:extLst>
          </p:cNvPr>
          <p:cNvSpPr txBox="1"/>
          <p:nvPr/>
        </p:nvSpPr>
        <p:spPr>
          <a:xfrm>
            <a:off x="2773507" y="1143000"/>
            <a:ext cx="6986719" cy="1461052"/>
          </a:xfrm>
          <a:prstGeom prst="rect">
            <a:avLst/>
          </a:prstGeom>
          <a:noFill/>
        </p:spPr>
        <p:txBody>
          <a:bodyPr wrap="square" rtlCol="0">
            <a:normAutofit/>
          </a:bodyPr>
          <a:lstStyle/>
          <a:p>
            <a:pPr algn="ctr"/>
            <a:r>
              <a:rPr lang="en-US" altLang="vi-VN" sz="7200" b="1" dirty="0">
                <a:solidFill>
                  <a:schemeClr val="tx1">
                    <a:lumMod val="85000"/>
                    <a:lumOff val="15000"/>
                  </a:schemeClr>
                </a:solidFill>
                <a:latin typeface="Noto Sans"/>
                <a:ea typeface="Noto Sans"/>
                <a:cs typeface="+mn-ea"/>
                <a:sym typeface="+mn-lt"/>
              </a:rPr>
              <a:t>Thank you</a:t>
            </a:r>
            <a:r>
              <a:rPr lang="vi-VN" altLang="vi-VN" sz="7200" b="1" dirty="0">
                <a:solidFill>
                  <a:schemeClr val="tx1">
                    <a:lumMod val="85000"/>
                    <a:lumOff val="15000"/>
                  </a:schemeClr>
                </a:solidFill>
                <a:latin typeface="Noto Sans"/>
                <a:ea typeface="Noto Sans"/>
                <a:cs typeface="+mn-ea"/>
                <a:sym typeface="+mn-lt"/>
              </a:rPr>
              <a:t>~</a:t>
            </a:r>
            <a:endParaRPr lang="zh-CN" altLang="en-US" sz="7200" b="1" dirty="0">
              <a:solidFill>
                <a:schemeClr val="tx1">
                  <a:lumMod val="85000"/>
                  <a:lumOff val="15000"/>
                </a:schemeClr>
              </a:solidFill>
              <a:latin typeface="幼圆" panose="02010509060101010101" pitchFamily="49" charset="-122"/>
              <a:ea typeface="幼圆" panose="02010509060101010101" pitchFamily="49" charset="-122"/>
              <a:cs typeface="+mn-ea"/>
              <a:sym typeface="+mn-lt"/>
            </a:endParaRPr>
          </a:p>
        </p:txBody>
      </p:sp>
    </p:spTree>
    <p:extLst>
      <p:ext uri="{BB962C8B-B14F-4D97-AF65-F5344CB8AC3E}">
        <p14:creationId xmlns:p14="http://schemas.microsoft.com/office/powerpoint/2010/main" val="2222163317"/>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a:extLst>
              <a:ext uri="{FF2B5EF4-FFF2-40B4-BE49-F238E27FC236}">
                <a16:creationId xmlns:a16="http://schemas.microsoft.com/office/drawing/2014/main" id="{5F742C17-3707-4CE7-BA19-C9D36DCFCBA8}"/>
              </a:ext>
            </a:extLst>
          </p:cNvPr>
          <p:cNvPicPr>
            <a:picLocks noChangeAspect="1"/>
          </p:cNvPicPr>
          <p:nvPr/>
        </p:nvPicPr>
        <p:blipFill>
          <a:blip r:embed="rId3">
            <a:extLst>
              <a:ext uri="{28A0092B-C50C-407E-A947-70E740481C1C}">
                <a14:useLocalDpi xmlns:a14="http://schemas.microsoft.com/office/drawing/2010/main" val="0"/>
              </a:ext>
            </a:extLst>
          </a:blip>
          <a:srcRect t="14156"/>
          <a:stretch>
            <a:fillRect/>
          </a:stretch>
        </p:blipFill>
        <p:spPr>
          <a:xfrm>
            <a:off x="0" y="0"/>
            <a:ext cx="12192000" cy="6929481"/>
          </a:xfrm>
          <a:prstGeom prst="rect">
            <a:avLst/>
          </a:prstGeom>
        </p:spPr>
      </p:pic>
      <p:sp>
        <p:nvSpPr>
          <p:cNvPr id="20" name="TextBox 76">
            <a:extLst>
              <a:ext uri="{FF2B5EF4-FFF2-40B4-BE49-F238E27FC236}">
                <a16:creationId xmlns:a16="http://schemas.microsoft.com/office/drawing/2014/main" id="{7E47AB8E-F290-4FFE-858B-C05CAB938D16}"/>
              </a:ext>
            </a:extLst>
          </p:cNvPr>
          <p:cNvSpPr txBox="1"/>
          <p:nvPr/>
        </p:nvSpPr>
        <p:spPr>
          <a:xfrm>
            <a:off x="3289522" y="1546481"/>
            <a:ext cx="5442577" cy="762000"/>
          </a:xfrm>
          <a:prstGeom prst="rect">
            <a:avLst/>
          </a:prstGeom>
          <a:noFill/>
        </p:spPr>
        <p:txBody>
          <a:bodyPr wrap="square" rtlCol="0">
            <a:normAutofit fontScale="47500" lnSpcReduction="20000"/>
          </a:bodyPr>
          <a:lstStyle/>
          <a:p>
            <a:pPr algn="ctr"/>
            <a:r>
              <a:rPr lang="en-US" altLang="vi-VN" sz="4400" b="1" dirty="0">
                <a:solidFill>
                  <a:schemeClr val="tx1">
                    <a:lumMod val="95000"/>
                    <a:lumOff val="5000"/>
                  </a:schemeClr>
                </a:solidFill>
                <a:latin typeface="Noto Sans"/>
                <a:ea typeface="Noto Sans"/>
                <a:cs typeface="+mn-ea"/>
                <a:sym typeface="+mn-lt"/>
              </a:rPr>
              <a:t>TỔNG QUAN VỀ DỮ LIỆU LỚN VÀ BÀI TOÁN PHÂN TÍCH CẢM XÚC VĂN BẢN</a:t>
            </a:r>
            <a:endParaRPr lang="vi-VN" altLang="vi-VN" sz="4400" b="1" dirty="0">
              <a:solidFill>
                <a:schemeClr val="tx1">
                  <a:lumMod val="95000"/>
                  <a:lumOff val="5000"/>
                </a:schemeClr>
              </a:solidFill>
              <a:latin typeface="Noto Sans"/>
              <a:ea typeface="Noto Sans"/>
              <a:cs typeface="+mn-ea"/>
              <a:sym typeface="+mn-lt"/>
            </a:endParaRPr>
          </a:p>
        </p:txBody>
      </p:sp>
      <p:sp>
        <p:nvSpPr>
          <p:cNvPr id="21" name="išľíďè">
            <a:extLst>
              <a:ext uri="{FF2B5EF4-FFF2-40B4-BE49-F238E27FC236}">
                <a16:creationId xmlns:a16="http://schemas.microsoft.com/office/drawing/2014/main" id="{DD62E306-7BED-4317-BAD9-1FD47EB2EC43}"/>
              </a:ext>
            </a:extLst>
          </p:cNvPr>
          <p:cNvSpPr/>
          <p:nvPr/>
        </p:nvSpPr>
        <p:spPr bwMode="auto">
          <a:xfrm>
            <a:off x="3471521" y="2651239"/>
            <a:ext cx="5582539" cy="52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5333" rIns="85333" anchor="t" anchorCtr="0">
            <a:normAutofit/>
          </a:bodyPr>
          <a:lstStyle/>
          <a:p>
            <a:pPr defTabSz="866341">
              <a:lnSpc>
                <a:spcPct val="100000"/>
              </a:lnSpc>
              <a:spcBef>
                <a:spcPct val="0"/>
              </a:spcBef>
              <a:defRPr/>
            </a:pPr>
            <a:endParaRPr lang="vi-VN" altLang="vi-VN" sz="1327" spc="569" dirty="0">
              <a:solidFill>
                <a:schemeClr val="bg2">
                  <a:lumMod val="10000"/>
                </a:schemeClr>
              </a:solidFill>
              <a:latin typeface="Noto Sans"/>
              <a:ea typeface="Noto Sans"/>
            </a:endParaRPr>
          </a:p>
        </p:txBody>
      </p:sp>
      <p:sp>
        <p:nvSpPr>
          <p:cNvPr id="22" name="文本框 21">
            <a:extLst>
              <a:ext uri="{FF2B5EF4-FFF2-40B4-BE49-F238E27FC236}">
                <a16:creationId xmlns:a16="http://schemas.microsoft.com/office/drawing/2014/main" id="{7E615E61-E793-4AD4-BDA8-02C10DCCF92A}"/>
              </a:ext>
            </a:extLst>
          </p:cNvPr>
          <p:cNvSpPr txBox="1"/>
          <p:nvPr/>
        </p:nvSpPr>
        <p:spPr>
          <a:xfrm>
            <a:off x="8732100" y="5446338"/>
            <a:ext cx="2930242" cy="731520"/>
          </a:xfrm>
          <a:prstGeom prst="rect">
            <a:avLst/>
          </a:prstGeom>
          <a:noFill/>
        </p:spPr>
        <p:txBody>
          <a:bodyPr vert="horz" wrap="square" rtlCol="0">
            <a:normAutofit fontScale="77500" lnSpcReduction="20000"/>
          </a:bodyPr>
          <a:lstStyle/>
          <a:p>
            <a:r>
              <a:rPr lang="en-US" altLang="vi-VN" sz="4200" b="1" dirty="0">
                <a:solidFill>
                  <a:schemeClr val="tx1">
                    <a:lumMod val="95000"/>
                    <a:lumOff val="5000"/>
                  </a:schemeClr>
                </a:solidFill>
                <a:latin typeface="Noto Sans"/>
                <a:ea typeface="Noto Sans"/>
              </a:rPr>
              <a:t>CHƯƠNG</a:t>
            </a:r>
            <a:r>
              <a:rPr lang="vi-VN" altLang="vi-VN" sz="4200" b="1" dirty="0">
                <a:solidFill>
                  <a:schemeClr val="tx1">
                    <a:lumMod val="95000"/>
                    <a:lumOff val="5000"/>
                  </a:schemeClr>
                </a:solidFill>
                <a:latin typeface="Noto Sans"/>
                <a:ea typeface="Noto Sans"/>
              </a:rPr>
              <a:t>-01</a:t>
            </a:r>
            <a:endParaRPr lang="zh-CN" altLang="en-US" sz="4400" b="1" dirty="0">
              <a:solidFill>
                <a:schemeClr val="tx1">
                  <a:lumMod val="95000"/>
                  <a:lumOff val="5000"/>
                </a:schemeClr>
              </a:solidFill>
              <a:latin typeface="文悦古典明朝体 (非商业使用) W5" pitchFamily="50" charset="-122"/>
              <a:ea typeface="文悦古典明朝体 (非商业使用) W5" pitchFamily="50" charset="-122"/>
            </a:endParaRPr>
          </a:p>
        </p:txBody>
      </p:sp>
    </p:spTree>
    <p:extLst>
      <p:ext uri="{BB962C8B-B14F-4D97-AF65-F5344CB8AC3E}">
        <p14:creationId xmlns:p14="http://schemas.microsoft.com/office/powerpoint/2010/main" val="4112737596"/>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išľíďè">
            <a:extLst>
              <a:ext uri="{FF2B5EF4-FFF2-40B4-BE49-F238E27FC236}">
                <a16:creationId xmlns:a16="http://schemas.microsoft.com/office/drawing/2014/main" id="{55ACEDD2-A879-46F2-AE36-2E9F5538A93F}"/>
              </a:ext>
            </a:extLst>
          </p:cNvPr>
          <p:cNvSpPr/>
          <p:nvPr/>
        </p:nvSpPr>
        <p:spPr bwMode="auto">
          <a:xfrm>
            <a:off x="1430525" y="1509410"/>
            <a:ext cx="3052984" cy="1143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ctr" defTabSz="913765" rtl="0" eaLnBrk="1" fontAlgn="auto" latinLnBrk="0" hangingPunct="1">
              <a:lnSpc>
                <a:spcPct val="100000"/>
              </a:lnSpc>
              <a:spcBef>
                <a:spcPct val="0"/>
              </a:spcBef>
              <a:spcAft>
                <a:spcPct val="0"/>
              </a:spcAft>
              <a:buClrTx/>
              <a:buSzTx/>
              <a:buFontTx/>
              <a:buNone/>
              <a:defRPr/>
            </a:pPr>
            <a:r>
              <a:rPr lang="vi-VN"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Dữ liệu lớn là một thuật ngữ chỉ bộ dữ liệu lớn hoặc phức tạp mà các phương pháp truyền thống không đủ các ứng dụng để xử lý dữ liệu này</a:t>
            </a:r>
            <a:endParaRPr kumimoji="0" lang="vi-VN" altLang="vi-VN" sz="1200" b="0" i="0" u="none" strike="noStrike" kern="1200" cap="none" spc="0" normalizeH="0" baseline="0" noProof="0" dirty="0">
              <a:ln>
                <a:noFill/>
              </a:ln>
              <a:solidFill>
                <a:schemeClr val="bg2">
                  <a:lumMod val="10000"/>
                </a:schemeClr>
              </a:solidFill>
              <a:effectLst/>
              <a:uLnTx/>
              <a:uFillTx/>
              <a:latin typeface="Noto Sans" panose="020B0502040504020204" pitchFamily="34" charset="0"/>
              <a:ea typeface="Noto Sans" panose="020B0502040504020204" pitchFamily="34" charset="0"/>
              <a:cs typeface="Noto Sans" panose="020B0502040504020204" pitchFamily="34" charset="0"/>
            </a:endParaRPr>
          </a:p>
        </p:txBody>
      </p:sp>
      <p:sp>
        <p:nvSpPr>
          <p:cNvPr id="33" name="iSlíďè">
            <a:extLst>
              <a:ext uri="{FF2B5EF4-FFF2-40B4-BE49-F238E27FC236}">
                <a16:creationId xmlns:a16="http://schemas.microsoft.com/office/drawing/2014/main" id="{94652DF0-B66A-4A27-A63B-BFEB7C1F3E34}"/>
              </a:ext>
            </a:extLst>
          </p:cNvPr>
          <p:cNvSpPr txBox="1"/>
          <p:nvPr/>
        </p:nvSpPr>
        <p:spPr bwMode="auto">
          <a:xfrm>
            <a:off x="1990105" y="934549"/>
            <a:ext cx="1933825" cy="30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fontScale="90000"/>
          </a:bodyPr>
          <a:lstStyle/>
          <a:p>
            <a:pPr marL="0" marR="0" lvl="0" indent="0" algn="l" defTabSz="913765" rtl="0" eaLnBrk="1" fontAlgn="auto" latinLnBrk="0" hangingPunct="1">
              <a:spcBef>
                <a:spcPct val="0"/>
              </a:spcBef>
              <a:spcAft>
                <a:spcPct val="0"/>
              </a:spcAft>
              <a:buClrTx/>
              <a:buSzTx/>
              <a:buFontTx/>
              <a:buNone/>
              <a:defRPr/>
            </a:pPr>
            <a:r>
              <a:rPr kumimoji="0" lang="en-US" altLang="vi-VN" sz="1600" b="1" i="0" u="none" strike="noStrike" kern="1200" cap="none" spc="0" normalizeH="0" baseline="0" noProof="0" dirty="0">
                <a:ln>
                  <a:noFill/>
                </a:ln>
                <a:solidFill>
                  <a:schemeClr val="bg2">
                    <a:lumMod val="10000"/>
                  </a:schemeClr>
                </a:solidFill>
                <a:effectLst/>
                <a:uLnTx/>
                <a:uFillTx/>
                <a:latin typeface="Noto Sans"/>
                <a:ea typeface="Noto Sans"/>
              </a:rPr>
              <a:t>Theo Wikipedia</a:t>
            </a:r>
            <a:endParaRPr kumimoji="0" lang="vi-VN" altLang="vi-VN" sz="16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40" name="išľíďè">
            <a:extLst>
              <a:ext uri="{FF2B5EF4-FFF2-40B4-BE49-F238E27FC236}">
                <a16:creationId xmlns:a16="http://schemas.microsoft.com/office/drawing/2014/main" id="{324A194B-7665-4FB2-B7EF-F1ADD5F54C24}"/>
              </a:ext>
            </a:extLst>
          </p:cNvPr>
          <p:cNvSpPr/>
          <p:nvPr/>
        </p:nvSpPr>
        <p:spPr bwMode="auto">
          <a:xfrm>
            <a:off x="7825574" y="1509410"/>
            <a:ext cx="2818815" cy="1371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ctr" defTabSz="913765" rtl="0" eaLnBrk="1" fontAlgn="auto" latinLnBrk="0" hangingPunct="1">
              <a:lnSpc>
                <a:spcPct val="100000"/>
              </a:lnSpc>
              <a:spcBef>
                <a:spcPct val="0"/>
              </a:spcBef>
              <a:spcAft>
                <a:spcPct val="0"/>
              </a:spcAft>
              <a:buClrTx/>
              <a:buSzTx/>
              <a:buFontTx/>
              <a:buNone/>
              <a:defRPr/>
            </a:pPr>
            <a:r>
              <a:rPr lang="vi-VN"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Dữ liệu lớn là những nguồn thông tin có đặc điểm chung khối lượng lớn, tốc độ nhanh và dữ liệu định dạng dưới nhiều hình thức khác nhau, do đó muốn khai thác được phải đòi hỏi phải có hình thức mới để đưa ra quyết định khám phá và tối ưu hóa quy trình. </a:t>
            </a:r>
            <a:endParaRPr kumimoji="0" lang="vi-VN" altLang="vi-VN" sz="1200" b="0" i="0" u="none" strike="noStrike" kern="1200" cap="none" spc="0" normalizeH="0" baseline="0" noProof="0" dirty="0">
              <a:ln>
                <a:noFill/>
              </a:ln>
              <a:solidFill>
                <a:schemeClr val="bg2">
                  <a:lumMod val="10000"/>
                </a:schemeClr>
              </a:solidFill>
              <a:effectLst/>
              <a:uLnTx/>
              <a:uFillTx/>
              <a:latin typeface="Noto Sans" panose="020B0502040504020204" pitchFamily="34" charset="0"/>
              <a:ea typeface="Noto Sans" panose="020B0502040504020204" pitchFamily="34" charset="0"/>
              <a:cs typeface="Noto Sans" panose="020B0502040504020204" pitchFamily="34" charset="0"/>
            </a:endParaRPr>
          </a:p>
        </p:txBody>
      </p:sp>
      <p:sp>
        <p:nvSpPr>
          <p:cNvPr id="41" name="iSlíďè">
            <a:extLst>
              <a:ext uri="{FF2B5EF4-FFF2-40B4-BE49-F238E27FC236}">
                <a16:creationId xmlns:a16="http://schemas.microsoft.com/office/drawing/2014/main" id="{E68E13BF-BEED-4815-BAAC-EB487BDF5361}"/>
              </a:ext>
            </a:extLst>
          </p:cNvPr>
          <p:cNvSpPr txBox="1"/>
          <p:nvPr/>
        </p:nvSpPr>
        <p:spPr bwMode="auto">
          <a:xfrm>
            <a:off x="8268070" y="934549"/>
            <a:ext cx="1933825" cy="309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fontScale="90000"/>
          </a:bodyPr>
          <a:lstStyle/>
          <a:p>
            <a:pPr marL="0" marR="0" lvl="0" indent="0" algn="l" defTabSz="913765" rtl="0" eaLnBrk="1" fontAlgn="auto" latinLnBrk="0" hangingPunct="1">
              <a:spcBef>
                <a:spcPct val="0"/>
              </a:spcBef>
              <a:spcAft>
                <a:spcPct val="0"/>
              </a:spcAft>
              <a:buClrTx/>
              <a:buSzTx/>
              <a:buFontTx/>
              <a:buNone/>
              <a:defRPr/>
            </a:pPr>
            <a:r>
              <a:rPr kumimoji="0" lang="en-US" altLang="vi-VN" sz="1600" b="1" i="0" u="none" strike="noStrike" kern="1200" cap="none" spc="0" normalizeH="0" baseline="0" noProof="0" dirty="0">
                <a:ln>
                  <a:noFill/>
                </a:ln>
                <a:solidFill>
                  <a:schemeClr val="bg2">
                    <a:lumMod val="10000"/>
                  </a:schemeClr>
                </a:solidFill>
                <a:effectLst/>
                <a:uLnTx/>
                <a:uFillTx/>
                <a:latin typeface="Noto Sans"/>
                <a:ea typeface="Noto Sans"/>
              </a:rPr>
              <a:t>Theo Gartner</a:t>
            </a:r>
            <a:endParaRPr kumimoji="0" lang="vi-VN" altLang="vi-VN" sz="16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3" name="TextBox 2">
            <a:extLst>
              <a:ext uri="{FF2B5EF4-FFF2-40B4-BE49-F238E27FC236}">
                <a16:creationId xmlns:a16="http://schemas.microsoft.com/office/drawing/2014/main" id="{98EC5922-F1D0-8B6E-1ED5-52041577E86C}"/>
              </a:ext>
            </a:extLst>
          </p:cNvPr>
          <p:cNvSpPr txBox="1"/>
          <p:nvPr/>
        </p:nvSpPr>
        <p:spPr>
          <a:xfrm>
            <a:off x="224851" y="139799"/>
            <a:ext cx="6096000"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lang="en-US" altLang="vi-VN" sz="3200" b="1" dirty="0" err="1">
                <a:solidFill>
                  <a:schemeClr val="bg2">
                    <a:lumMod val="10000"/>
                  </a:schemeClr>
                </a:solidFill>
                <a:latin typeface="Noto Sans"/>
                <a:ea typeface="Noto Sans"/>
              </a:rPr>
              <a:t>Định</a:t>
            </a:r>
            <a:r>
              <a:rPr lang="en-US" altLang="vi-VN" sz="3200" b="1" dirty="0">
                <a:solidFill>
                  <a:schemeClr val="bg2">
                    <a:lumMod val="10000"/>
                  </a:schemeClr>
                </a:solidFill>
                <a:latin typeface="Noto Sans"/>
                <a:ea typeface="Noto Sans"/>
              </a:rPr>
              <a:t> </a:t>
            </a:r>
            <a:r>
              <a:rPr lang="en-US" altLang="vi-VN" sz="3200" b="1" dirty="0" err="1">
                <a:solidFill>
                  <a:schemeClr val="bg2">
                    <a:lumMod val="10000"/>
                  </a:schemeClr>
                </a:solidFill>
                <a:latin typeface="Noto Sans"/>
                <a:ea typeface="Noto Sans"/>
              </a:rPr>
              <a:t>nghĩa</a:t>
            </a:r>
            <a:r>
              <a:rPr lang="en-US" altLang="vi-VN" sz="3200" b="1" dirty="0">
                <a:solidFill>
                  <a:schemeClr val="bg2">
                    <a:lumMod val="10000"/>
                  </a:schemeClr>
                </a:solidFill>
                <a:latin typeface="Noto Sans"/>
                <a:ea typeface="Noto Sans"/>
              </a:rPr>
              <a:t> </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cxnSp>
        <p:nvCxnSpPr>
          <p:cNvPr id="14" name="Straight Connector 13">
            <a:extLst>
              <a:ext uri="{FF2B5EF4-FFF2-40B4-BE49-F238E27FC236}">
                <a16:creationId xmlns:a16="http://schemas.microsoft.com/office/drawing/2014/main" id="{A5FAC388-2E0B-6529-E193-8C1AFF87221A}"/>
              </a:ext>
            </a:extLst>
          </p:cNvPr>
          <p:cNvCxnSpPr>
            <a:cxnSpLocks/>
          </p:cNvCxnSpPr>
          <p:nvPr/>
        </p:nvCxnSpPr>
        <p:spPr>
          <a:xfrm>
            <a:off x="5928852" y="932061"/>
            <a:ext cx="0" cy="2253591"/>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05D05020-969C-4A6F-F534-9D89ABA246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3083" y="3935017"/>
            <a:ext cx="4987043" cy="2769750"/>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CBC14A9D-D05A-47BA-10A6-71FF5407E985}"/>
              </a:ext>
            </a:extLst>
          </p:cNvPr>
          <p:cNvSpPr/>
          <p:nvPr/>
        </p:nvSpPr>
        <p:spPr>
          <a:xfrm>
            <a:off x="7629832" y="3293806"/>
            <a:ext cx="3392129" cy="46211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Noto Sans" panose="020B0502040504020204" pitchFamily="34" charset="0"/>
                <a:ea typeface="Noto Sans" panose="020B0502040504020204" pitchFamily="34" charset="0"/>
                <a:cs typeface="Noto Sans" panose="020B0502040504020204" pitchFamily="34" charset="0"/>
              </a:rPr>
              <a:t>Hình</a:t>
            </a:r>
            <a:r>
              <a:rPr lang="en-US" dirty="0">
                <a:solidFill>
                  <a:schemeClr val="tx1"/>
                </a:solidFill>
                <a:latin typeface="Noto Sans" panose="020B0502040504020204" pitchFamily="34" charset="0"/>
                <a:ea typeface="Noto Sans" panose="020B0502040504020204" pitchFamily="34" charset="0"/>
                <a:cs typeface="Noto Sans" panose="020B0502040504020204" pitchFamily="34" charset="0"/>
              </a:rPr>
              <a:t> 1: Minh </a:t>
            </a:r>
            <a:r>
              <a:rPr lang="en-US" dirty="0" err="1">
                <a:solidFill>
                  <a:schemeClr val="tx1"/>
                </a:solidFill>
                <a:latin typeface="Noto Sans" panose="020B0502040504020204" pitchFamily="34" charset="0"/>
                <a:ea typeface="Noto Sans" panose="020B0502040504020204" pitchFamily="34" charset="0"/>
                <a:cs typeface="Noto Sans" panose="020B0502040504020204" pitchFamily="34" charset="0"/>
              </a:rPr>
              <a:t>họa</a:t>
            </a:r>
            <a:r>
              <a:rPr lang="en-US" dirty="0">
                <a:solidFill>
                  <a:schemeClr val="tx1"/>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chemeClr val="tx1"/>
                </a:solidFill>
                <a:latin typeface="Noto Sans" panose="020B0502040504020204" pitchFamily="34" charset="0"/>
                <a:ea typeface="Noto Sans" panose="020B0502040504020204" pitchFamily="34" charset="0"/>
                <a:cs typeface="Noto Sans" panose="020B0502040504020204" pitchFamily="34" charset="0"/>
              </a:rPr>
              <a:t>nguồn</a:t>
            </a:r>
            <a:r>
              <a:rPr lang="en-US" dirty="0">
                <a:solidFill>
                  <a:schemeClr val="tx1"/>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chemeClr val="tx1"/>
                </a:solidFill>
                <a:latin typeface="Noto Sans" panose="020B0502040504020204" pitchFamily="34" charset="0"/>
                <a:ea typeface="Noto Sans" panose="020B0502040504020204" pitchFamily="34" charset="0"/>
                <a:cs typeface="Noto Sans" panose="020B0502040504020204" pitchFamily="34" charset="0"/>
              </a:rPr>
              <a:t>gốc</a:t>
            </a:r>
            <a:r>
              <a:rPr lang="en-US" dirty="0">
                <a:solidFill>
                  <a:schemeClr val="tx1"/>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chemeClr val="tx1"/>
                </a:solidFill>
                <a:latin typeface="Noto Sans" panose="020B0502040504020204" pitchFamily="34" charset="0"/>
                <a:ea typeface="Noto Sans" panose="020B0502040504020204" pitchFamily="34" charset="0"/>
                <a:cs typeface="Noto Sans" panose="020B0502040504020204" pitchFamily="34" charset="0"/>
              </a:rPr>
              <a:t>dữ</a:t>
            </a:r>
            <a:r>
              <a:rPr lang="en-US" dirty="0">
                <a:solidFill>
                  <a:schemeClr val="tx1"/>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chemeClr val="tx1"/>
                </a:solidFill>
                <a:latin typeface="Noto Sans" panose="020B0502040504020204" pitchFamily="34" charset="0"/>
                <a:ea typeface="Noto Sans" panose="020B0502040504020204" pitchFamily="34" charset="0"/>
                <a:cs typeface="Noto Sans" panose="020B0502040504020204" pitchFamily="34" charset="0"/>
              </a:rPr>
              <a:t>liệu</a:t>
            </a:r>
            <a:r>
              <a:rPr lang="en-US" dirty="0">
                <a:solidFill>
                  <a:schemeClr val="tx1"/>
                </a:solidFill>
                <a:latin typeface="Noto Sans" panose="020B0502040504020204" pitchFamily="34" charset="0"/>
                <a:ea typeface="Noto Sans" panose="020B0502040504020204" pitchFamily="34" charset="0"/>
                <a:cs typeface="Noto Sans" panose="020B0502040504020204" pitchFamily="34" charset="0"/>
              </a:rPr>
              <a:t> </a:t>
            </a:r>
          </a:p>
        </p:txBody>
      </p:sp>
      <p:sp>
        <p:nvSpPr>
          <p:cNvPr id="18" name="TextBox 17">
            <a:extLst>
              <a:ext uri="{FF2B5EF4-FFF2-40B4-BE49-F238E27FC236}">
                <a16:creationId xmlns:a16="http://schemas.microsoft.com/office/drawing/2014/main" id="{C78F25F0-6C25-1CC9-8550-53E01772E2AC}"/>
              </a:ext>
            </a:extLst>
          </p:cNvPr>
          <p:cNvSpPr txBox="1"/>
          <p:nvPr/>
        </p:nvSpPr>
        <p:spPr>
          <a:xfrm>
            <a:off x="690647" y="4748425"/>
            <a:ext cx="6096000" cy="1200329"/>
          </a:xfrm>
          <a:prstGeom prst="rect">
            <a:avLst/>
          </a:prstGeom>
          <a:noFill/>
        </p:spPr>
        <p:txBody>
          <a:bodyPr wrap="square">
            <a:spAutoFit/>
          </a:bodyPr>
          <a:lstStyle/>
          <a:p>
            <a:r>
              <a:rPr lang="vi-VN" sz="18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Một số lợi ích có thể mang lại như: Cắt giảm chi phí, tiết kiệm thời gian và giúp tối ưu hóa sản phẩm, hỗ trợ con người đưa ra những quyết định dúng và hợp lý hơn. </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
        <p:nvSpPr>
          <p:cNvPr id="19" name="Rectangle 18">
            <a:extLst>
              <a:ext uri="{FF2B5EF4-FFF2-40B4-BE49-F238E27FC236}">
                <a16:creationId xmlns:a16="http://schemas.microsoft.com/office/drawing/2014/main" id="{EBE8468A-C71B-034A-F5BD-7D3042A2C0DB}"/>
              </a:ext>
            </a:extLst>
          </p:cNvPr>
          <p:cNvSpPr/>
          <p:nvPr/>
        </p:nvSpPr>
        <p:spPr>
          <a:xfrm>
            <a:off x="152934" y="5117844"/>
            <a:ext cx="537713" cy="40409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Noto Sans" panose="020B0502040504020204" pitchFamily="34" charset="0"/>
                <a:ea typeface="Noto Sans" panose="020B0502040504020204" pitchFamily="34" charset="0"/>
                <a:cs typeface="Noto Sans" panose="020B0502040504020204" pitchFamily="34" charset="0"/>
              </a:rPr>
              <a:t>=&gt;</a:t>
            </a:r>
          </a:p>
        </p:txBody>
      </p:sp>
    </p:spTree>
    <p:extLst>
      <p:ext uri="{BB962C8B-B14F-4D97-AF65-F5344CB8AC3E}">
        <p14:creationId xmlns:p14="http://schemas.microsoft.com/office/powerpoint/2010/main" val="3074100289"/>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千图PPT彼岸天：ID 8661124库_组合 1">
            <a:extLst>
              <a:ext uri="{FF2B5EF4-FFF2-40B4-BE49-F238E27FC236}">
                <a16:creationId xmlns:a16="http://schemas.microsoft.com/office/drawing/2014/main" id="{8684337A-F888-4298-BEF6-4209C2D3DA24}"/>
              </a:ext>
            </a:extLst>
          </p:cNvPr>
          <p:cNvGrpSpPr/>
          <p:nvPr>
            <p:custDataLst>
              <p:tags r:id="rId1"/>
            </p:custDataLst>
          </p:nvPr>
        </p:nvGrpSpPr>
        <p:grpSpPr>
          <a:xfrm>
            <a:off x="1775520" y="1361027"/>
            <a:ext cx="3630427" cy="4093065"/>
            <a:chOff x="571258" y="2404098"/>
            <a:chExt cx="3630427" cy="4093065"/>
          </a:xfrm>
        </p:grpSpPr>
        <p:sp>
          <p:nvSpPr>
            <p:cNvPr id="10" name="Freeform: Shape 2">
              <a:extLst>
                <a:ext uri="{FF2B5EF4-FFF2-40B4-BE49-F238E27FC236}">
                  <a16:creationId xmlns:a16="http://schemas.microsoft.com/office/drawing/2014/main" id="{2847BED1-40AC-4BC9-934D-35057A985621}"/>
                </a:ext>
              </a:extLst>
            </p:cNvPr>
            <p:cNvSpPr/>
            <p:nvPr/>
          </p:nvSpPr>
          <p:spPr bwMode="auto">
            <a:xfrm>
              <a:off x="1961744" y="5487069"/>
              <a:ext cx="230034" cy="888009"/>
            </a:xfrm>
            <a:custGeom>
              <a:avLst/>
              <a:gdLst>
                <a:gd name="T0" fmla="*/ 76 w 76"/>
                <a:gd name="T1" fmla="*/ 292 h 292"/>
                <a:gd name="T2" fmla="*/ 53 w 76"/>
                <a:gd name="T3" fmla="*/ 292 h 292"/>
                <a:gd name="T4" fmla="*/ 0 w 76"/>
                <a:gd name="T5" fmla="*/ 10 h 292"/>
                <a:gd name="T6" fmla="*/ 21 w 76"/>
                <a:gd name="T7" fmla="*/ 0 h 292"/>
                <a:gd name="T8" fmla="*/ 76 w 76"/>
                <a:gd name="T9" fmla="*/ 292 h 292"/>
              </a:gdLst>
              <a:ahLst/>
              <a:cxnLst>
                <a:cxn ang="0">
                  <a:pos x="T0" y="T1"/>
                </a:cxn>
                <a:cxn ang="0">
                  <a:pos x="T2" y="T3"/>
                </a:cxn>
                <a:cxn ang="0">
                  <a:pos x="T4" y="T5"/>
                </a:cxn>
                <a:cxn ang="0">
                  <a:pos x="T6" y="T7"/>
                </a:cxn>
                <a:cxn ang="0">
                  <a:pos x="T8" y="T9"/>
                </a:cxn>
              </a:cxnLst>
              <a:rect l="0" t="0" r="r" b="b"/>
              <a:pathLst>
                <a:path w="76" h="292">
                  <a:moveTo>
                    <a:pt x="76" y="292"/>
                  </a:moveTo>
                  <a:cubicBezTo>
                    <a:pt x="53" y="292"/>
                    <a:pt x="53" y="292"/>
                    <a:pt x="53" y="292"/>
                  </a:cubicBezTo>
                  <a:cubicBezTo>
                    <a:pt x="53" y="118"/>
                    <a:pt x="1" y="11"/>
                    <a:pt x="0" y="10"/>
                  </a:cubicBezTo>
                  <a:cubicBezTo>
                    <a:pt x="21" y="0"/>
                    <a:pt x="21" y="0"/>
                    <a:pt x="21" y="0"/>
                  </a:cubicBezTo>
                  <a:cubicBezTo>
                    <a:pt x="24" y="4"/>
                    <a:pt x="76" y="112"/>
                    <a:pt x="76" y="292"/>
                  </a:cubicBezTo>
                  <a:close/>
                </a:path>
              </a:pathLst>
            </a:custGeom>
            <a:solidFill>
              <a:schemeClr val="bg1">
                <a:lumMod val="85000"/>
              </a:schemeClr>
            </a:solidFill>
            <a:ln>
              <a:noFill/>
            </a:ln>
          </p:spPr>
          <p:txBody>
            <a:bodyPr anchor="ctr"/>
            <a:lstStyle/>
            <a:p>
              <a:pPr algn="ctr"/>
              <a:endParaRPr/>
            </a:p>
          </p:txBody>
        </p:sp>
        <p:sp>
          <p:nvSpPr>
            <p:cNvPr id="11" name="Freeform: Shape 3">
              <a:extLst>
                <a:ext uri="{FF2B5EF4-FFF2-40B4-BE49-F238E27FC236}">
                  <a16:creationId xmlns:a16="http://schemas.microsoft.com/office/drawing/2014/main" id="{C0D757CC-8110-449A-BAAD-FF2AF405A433}"/>
                </a:ext>
              </a:extLst>
            </p:cNvPr>
            <p:cNvSpPr/>
            <p:nvPr/>
          </p:nvSpPr>
          <p:spPr bwMode="auto">
            <a:xfrm>
              <a:off x="2414102" y="5460082"/>
              <a:ext cx="231319" cy="888009"/>
            </a:xfrm>
            <a:custGeom>
              <a:avLst/>
              <a:gdLst>
                <a:gd name="T0" fmla="*/ 24 w 76"/>
                <a:gd name="T1" fmla="*/ 292 h 292"/>
                <a:gd name="T2" fmla="*/ 0 w 76"/>
                <a:gd name="T3" fmla="*/ 292 h 292"/>
                <a:gd name="T4" fmla="*/ 55 w 76"/>
                <a:gd name="T5" fmla="*/ 0 h 292"/>
                <a:gd name="T6" fmla="*/ 76 w 76"/>
                <a:gd name="T7" fmla="*/ 11 h 292"/>
                <a:gd name="T8" fmla="*/ 66 w 76"/>
                <a:gd name="T9" fmla="*/ 6 h 292"/>
                <a:gd name="T10" fmla="*/ 76 w 76"/>
                <a:gd name="T11" fmla="*/ 11 h 292"/>
                <a:gd name="T12" fmla="*/ 24 w 76"/>
                <a:gd name="T13" fmla="*/ 292 h 292"/>
              </a:gdLst>
              <a:ahLst/>
              <a:cxnLst>
                <a:cxn ang="0">
                  <a:pos x="T0" y="T1"/>
                </a:cxn>
                <a:cxn ang="0">
                  <a:pos x="T2" y="T3"/>
                </a:cxn>
                <a:cxn ang="0">
                  <a:pos x="T4" y="T5"/>
                </a:cxn>
                <a:cxn ang="0">
                  <a:pos x="T6" y="T7"/>
                </a:cxn>
                <a:cxn ang="0">
                  <a:pos x="T8" y="T9"/>
                </a:cxn>
                <a:cxn ang="0">
                  <a:pos x="T10" y="T11"/>
                </a:cxn>
                <a:cxn ang="0">
                  <a:pos x="T12" y="T13"/>
                </a:cxn>
              </a:cxnLst>
              <a:rect l="0" t="0" r="r" b="b"/>
              <a:pathLst>
                <a:path w="76" h="292">
                  <a:moveTo>
                    <a:pt x="24" y="292"/>
                  </a:moveTo>
                  <a:cubicBezTo>
                    <a:pt x="0" y="292"/>
                    <a:pt x="0" y="292"/>
                    <a:pt x="0" y="292"/>
                  </a:cubicBezTo>
                  <a:cubicBezTo>
                    <a:pt x="0" y="113"/>
                    <a:pt x="53" y="5"/>
                    <a:pt x="55" y="0"/>
                  </a:cubicBezTo>
                  <a:cubicBezTo>
                    <a:pt x="76" y="11"/>
                    <a:pt x="76" y="11"/>
                    <a:pt x="76" y="11"/>
                  </a:cubicBezTo>
                  <a:cubicBezTo>
                    <a:pt x="66" y="6"/>
                    <a:pt x="66" y="6"/>
                    <a:pt x="66" y="6"/>
                  </a:cubicBezTo>
                  <a:cubicBezTo>
                    <a:pt x="76" y="11"/>
                    <a:pt x="76" y="11"/>
                    <a:pt x="76" y="11"/>
                  </a:cubicBezTo>
                  <a:cubicBezTo>
                    <a:pt x="76" y="12"/>
                    <a:pt x="24" y="119"/>
                    <a:pt x="24" y="292"/>
                  </a:cubicBezTo>
                  <a:close/>
                </a:path>
              </a:pathLst>
            </a:custGeom>
            <a:solidFill>
              <a:schemeClr val="bg1">
                <a:lumMod val="85000"/>
              </a:schemeClr>
            </a:solidFill>
            <a:ln>
              <a:noFill/>
            </a:ln>
          </p:spPr>
          <p:txBody>
            <a:bodyPr anchor="ctr"/>
            <a:lstStyle/>
            <a:p>
              <a:pPr algn="ctr"/>
              <a:endParaRPr/>
            </a:p>
          </p:txBody>
        </p:sp>
        <p:sp>
          <p:nvSpPr>
            <p:cNvPr id="12" name="Freeform: Shape 4">
              <a:extLst>
                <a:ext uri="{FF2B5EF4-FFF2-40B4-BE49-F238E27FC236}">
                  <a16:creationId xmlns:a16="http://schemas.microsoft.com/office/drawing/2014/main" id="{AB08300D-1B9D-4316-8148-0844FDB007CD}"/>
                </a:ext>
              </a:extLst>
            </p:cNvPr>
            <p:cNvSpPr/>
            <p:nvPr/>
          </p:nvSpPr>
          <p:spPr bwMode="auto">
            <a:xfrm>
              <a:off x="2347276" y="2711238"/>
              <a:ext cx="1252979" cy="1252979"/>
            </a:xfrm>
            <a:custGeom>
              <a:avLst/>
              <a:gdLst>
                <a:gd name="T0" fmla="*/ 52 w 412"/>
                <a:gd name="T1" fmla="*/ 112 h 412"/>
                <a:gd name="T2" fmla="*/ 112 w 412"/>
                <a:gd name="T3" fmla="*/ 361 h 412"/>
                <a:gd name="T4" fmla="*/ 360 w 412"/>
                <a:gd name="T5" fmla="*/ 300 h 412"/>
                <a:gd name="T6" fmla="*/ 300 w 412"/>
                <a:gd name="T7" fmla="*/ 52 h 412"/>
                <a:gd name="T8" fmla="*/ 52 w 412"/>
                <a:gd name="T9" fmla="*/ 112 h 412"/>
              </a:gdLst>
              <a:ahLst/>
              <a:cxnLst>
                <a:cxn ang="0">
                  <a:pos x="T0" y="T1"/>
                </a:cxn>
                <a:cxn ang="0">
                  <a:pos x="T2" y="T3"/>
                </a:cxn>
                <a:cxn ang="0">
                  <a:pos x="T4" y="T5"/>
                </a:cxn>
                <a:cxn ang="0">
                  <a:pos x="T6" y="T7"/>
                </a:cxn>
                <a:cxn ang="0">
                  <a:pos x="T8" y="T9"/>
                </a:cxn>
              </a:cxnLst>
              <a:rect l="0" t="0" r="r" b="b"/>
              <a:pathLst>
                <a:path w="412" h="412">
                  <a:moveTo>
                    <a:pt x="52" y="112"/>
                  </a:moveTo>
                  <a:cubicBezTo>
                    <a:pt x="0" y="198"/>
                    <a:pt x="27" y="309"/>
                    <a:pt x="112" y="361"/>
                  </a:cubicBezTo>
                  <a:cubicBezTo>
                    <a:pt x="197" y="412"/>
                    <a:pt x="308" y="385"/>
                    <a:pt x="360" y="300"/>
                  </a:cubicBezTo>
                  <a:cubicBezTo>
                    <a:pt x="412" y="215"/>
                    <a:pt x="385" y="104"/>
                    <a:pt x="300" y="52"/>
                  </a:cubicBezTo>
                  <a:cubicBezTo>
                    <a:pt x="214" y="0"/>
                    <a:pt x="103" y="27"/>
                    <a:pt x="52" y="112"/>
                  </a:cubicBezTo>
                  <a:close/>
                </a:path>
              </a:pathLst>
            </a:custGeom>
            <a:solidFill>
              <a:schemeClr val="accent3"/>
            </a:solidFill>
            <a:ln>
              <a:noFill/>
            </a:ln>
          </p:spPr>
          <p:txBody>
            <a:bodyPr vert="horz" wrap="none" lIns="0" tIns="0" rIns="0" bIns="0" anchor="t" anchorCtr="1" compatLnSpc="1">
              <a:prstTxWarp prst="textNoShape">
                <a:avLst/>
              </a:prstTxWarp>
              <a:normAutofit/>
            </a:bodyPr>
            <a:lstStyle/>
            <a:p>
              <a:pPr algn="ctr"/>
              <a:endParaRPr lang="vi-VN" altLang="vi-VN" sz="1400" dirty="0">
                <a:solidFill>
                  <a:schemeClr val="bg1"/>
                </a:solidFill>
                <a:latin typeface="Noto Sans"/>
                <a:ea typeface="Noto Sans"/>
              </a:endParaRPr>
            </a:p>
          </p:txBody>
        </p:sp>
        <p:sp>
          <p:nvSpPr>
            <p:cNvPr id="13" name="Freeform: Shape 5">
              <a:extLst>
                <a:ext uri="{FF2B5EF4-FFF2-40B4-BE49-F238E27FC236}">
                  <a16:creationId xmlns:a16="http://schemas.microsoft.com/office/drawing/2014/main" id="{2CA755CF-14D1-40A3-8BA6-8363E671372B}"/>
                </a:ext>
              </a:extLst>
            </p:cNvPr>
            <p:cNvSpPr/>
            <p:nvPr/>
          </p:nvSpPr>
          <p:spPr bwMode="auto">
            <a:xfrm>
              <a:off x="2040136" y="2404098"/>
              <a:ext cx="1869831" cy="1863405"/>
            </a:xfrm>
            <a:custGeom>
              <a:avLst/>
              <a:gdLst>
                <a:gd name="T0" fmla="*/ 109 w 615"/>
                <a:gd name="T1" fmla="*/ 156 h 613"/>
                <a:gd name="T2" fmla="*/ 50 w 615"/>
                <a:gd name="T3" fmla="*/ 137 h 613"/>
                <a:gd name="T4" fmla="*/ 70 w 615"/>
                <a:gd name="T5" fmla="*/ 231 h 613"/>
                <a:gd name="T6" fmla="*/ 59 w 615"/>
                <a:gd name="T7" fmla="*/ 270 h 613"/>
                <a:gd name="T8" fmla="*/ 1 w 615"/>
                <a:gd name="T9" fmla="*/ 344 h 613"/>
                <a:gd name="T10" fmla="*/ 73 w 615"/>
                <a:gd name="T11" fmla="*/ 393 h 613"/>
                <a:gd name="T12" fmla="*/ 26 w 615"/>
                <a:gd name="T13" fmla="*/ 432 h 613"/>
                <a:gd name="T14" fmla="*/ 116 w 615"/>
                <a:gd name="T15" fmla="*/ 466 h 613"/>
                <a:gd name="T16" fmla="*/ 144 w 615"/>
                <a:gd name="T17" fmla="*/ 496 h 613"/>
                <a:gd name="T18" fmla="*/ 175 w 615"/>
                <a:gd name="T19" fmla="*/ 583 h 613"/>
                <a:gd name="T20" fmla="*/ 267 w 615"/>
                <a:gd name="T21" fmla="*/ 553 h 613"/>
                <a:gd name="T22" fmla="*/ 277 w 615"/>
                <a:gd name="T23" fmla="*/ 613 h 613"/>
                <a:gd name="T24" fmla="*/ 351 w 615"/>
                <a:gd name="T25" fmla="*/ 552 h 613"/>
                <a:gd name="T26" fmla="*/ 409 w 615"/>
                <a:gd name="T27" fmla="*/ 536 h 613"/>
                <a:gd name="T28" fmla="*/ 503 w 615"/>
                <a:gd name="T29" fmla="*/ 545 h 613"/>
                <a:gd name="T30" fmla="*/ 479 w 615"/>
                <a:gd name="T31" fmla="*/ 487 h 613"/>
                <a:gd name="T32" fmla="*/ 507 w 615"/>
                <a:gd name="T33" fmla="*/ 458 h 613"/>
                <a:gd name="T34" fmla="*/ 593 w 615"/>
                <a:gd name="T35" fmla="*/ 421 h 613"/>
                <a:gd name="T36" fmla="*/ 544 w 615"/>
                <a:gd name="T37" fmla="*/ 382 h 613"/>
                <a:gd name="T38" fmla="*/ 555 w 615"/>
                <a:gd name="T39" fmla="*/ 344 h 613"/>
                <a:gd name="T40" fmla="*/ 613 w 615"/>
                <a:gd name="T41" fmla="*/ 270 h 613"/>
                <a:gd name="T42" fmla="*/ 551 w 615"/>
                <a:gd name="T43" fmla="*/ 259 h 613"/>
                <a:gd name="T44" fmla="*/ 542 w 615"/>
                <a:gd name="T45" fmla="*/ 220 h 613"/>
                <a:gd name="T46" fmla="*/ 558 w 615"/>
                <a:gd name="T47" fmla="*/ 127 h 613"/>
                <a:gd name="T48" fmla="*/ 494 w 615"/>
                <a:gd name="T49" fmla="*/ 145 h 613"/>
                <a:gd name="T50" fmla="*/ 464 w 615"/>
                <a:gd name="T51" fmla="*/ 113 h 613"/>
                <a:gd name="T52" fmla="*/ 437 w 615"/>
                <a:gd name="T53" fmla="*/ 35 h 613"/>
                <a:gd name="T54" fmla="*/ 397 w 615"/>
                <a:gd name="T55" fmla="*/ 77 h 613"/>
                <a:gd name="T56" fmla="*/ 348 w 615"/>
                <a:gd name="T57" fmla="*/ 60 h 613"/>
                <a:gd name="T58" fmla="*/ 275 w 615"/>
                <a:gd name="T59" fmla="*/ 0 h 613"/>
                <a:gd name="T60" fmla="*/ 264 w 615"/>
                <a:gd name="T61" fmla="*/ 62 h 613"/>
                <a:gd name="T62" fmla="*/ 205 w 615"/>
                <a:gd name="T63" fmla="*/ 78 h 613"/>
                <a:gd name="T64" fmla="*/ 112 w 615"/>
                <a:gd name="T65" fmla="*/ 69 h 613"/>
                <a:gd name="T66" fmla="*/ 414 w 615"/>
                <a:gd name="T67" fmla="*/ 131 h 613"/>
                <a:gd name="T68" fmla="*/ 200 w 615"/>
                <a:gd name="T69" fmla="*/ 484 h 613"/>
                <a:gd name="T70" fmla="*/ 414 w 615"/>
                <a:gd name="T71" fmla="*/ 131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5" h="613">
                  <a:moveTo>
                    <a:pt x="136" y="126"/>
                  </a:moveTo>
                  <a:cubicBezTo>
                    <a:pt x="126" y="135"/>
                    <a:pt x="117" y="145"/>
                    <a:pt x="109" y="156"/>
                  </a:cubicBezTo>
                  <a:cubicBezTo>
                    <a:pt x="108" y="155"/>
                    <a:pt x="108" y="155"/>
                    <a:pt x="108" y="155"/>
                  </a:cubicBezTo>
                  <a:cubicBezTo>
                    <a:pt x="50" y="137"/>
                    <a:pt x="50" y="137"/>
                    <a:pt x="50" y="137"/>
                  </a:cubicBezTo>
                  <a:cubicBezTo>
                    <a:pt x="21" y="192"/>
                    <a:pt x="21" y="192"/>
                    <a:pt x="21" y="192"/>
                  </a:cubicBezTo>
                  <a:cubicBezTo>
                    <a:pt x="70" y="231"/>
                    <a:pt x="70" y="231"/>
                    <a:pt x="70" y="231"/>
                  </a:cubicBezTo>
                  <a:cubicBezTo>
                    <a:pt x="66" y="244"/>
                    <a:pt x="63" y="257"/>
                    <a:pt x="61" y="270"/>
                  </a:cubicBezTo>
                  <a:cubicBezTo>
                    <a:pt x="59" y="270"/>
                    <a:pt x="59" y="270"/>
                    <a:pt x="59" y="270"/>
                  </a:cubicBezTo>
                  <a:cubicBezTo>
                    <a:pt x="0" y="281"/>
                    <a:pt x="0" y="281"/>
                    <a:pt x="0" y="281"/>
                  </a:cubicBezTo>
                  <a:cubicBezTo>
                    <a:pt x="1" y="344"/>
                    <a:pt x="1" y="344"/>
                    <a:pt x="1" y="344"/>
                  </a:cubicBezTo>
                  <a:cubicBezTo>
                    <a:pt x="62" y="354"/>
                    <a:pt x="62" y="354"/>
                    <a:pt x="62" y="354"/>
                  </a:cubicBezTo>
                  <a:cubicBezTo>
                    <a:pt x="65" y="367"/>
                    <a:pt x="69" y="380"/>
                    <a:pt x="73" y="393"/>
                  </a:cubicBezTo>
                  <a:cubicBezTo>
                    <a:pt x="72" y="394"/>
                    <a:pt x="72" y="394"/>
                    <a:pt x="72" y="394"/>
                  </a:cubicBezTo>
                  <a:cubicBezTo>
                    <a:pt x="26" y="432"/>
                    <a:pt x="26" y="432"/>
                    <a:pt x="26" y="432"/>
                  </a:cubicBezTo>
                  <a:cubicBezTo>
                    <a:pt x="57" y="486"/>
                    <a:pt x="57" y="486"/>
                    <a:pt x="57" y="486"/>
                  </a:cubicBezTo>
                  <a:cubicBezTo>
                    <a:pt x="116" y="466"/>
                    <a:pt x="116" y="466"/>
                    <a:pt x="116" y="466"/>
                  </a:cubicBezTo>
                  <a:cubicBezTo>
                    <a:pt x="124" y="477"/>
                    <a:pt x="128" y="483"/>
                    <a:pt x="144" y="495"/>
                  </a:cubicBezTo>
                  <a:cubicBezTo>
                    <a:pt x="144" y="496"/>
                    <a:pt x="144" y="496"/>
                    <a:pt x="144" y="496"/>
                  </a:cubicBezTo>
                  <a:cubicBezTo>
                    <a:pt x="122" y="551"/>
                    <a:pt x="122" y="551"/>
                    <a:pt x="122" y="551"/>
                  </a:cubicBezTo>
                  <a:cubicBezTo>
                    <a:pt x="175" y="583"/>
                    <a:pt x="175" y="583"/>
                    <a:pt x="175" y="583"/>
                  </a:cubicBezTo>
                  <a:cubicBezTo>
                    <a:pt x="216" y="538"/>
                    <a:pt x="216" y="538"/>
                    <a:pt x="216" y="538"/>
                  </a:cubicBezTo>
                  <a:cubicBezTo>
                    <a:pt x="233" y="545"/>
                    <a:pt x="249" y="550"/>
                    <a:pt x="267" y="553"/>
                  </a:cubicBezTo>
                  <a:cubicBezTo>
                    <a:pt x="266" y="554"/>
                    <a:pt x="266" y="554"/>
                    <a:pt x="266" y="554"/>
                  </a:cubicBezTo>
                  <a:cubicBezTo>
                    <a:pt x="277" y="613"/>
                    <a:pt x="277" y="613"/>
                    <a:pt x="277" y="613"/>
                  </a:cubicBezTo>
                  <a:cubicBezTo>
                    <a:pt x="339" y="613"/>
                    <a:pt x="339" y="613"/>
                    <a:pt x="339" y="613"/>
                  </a:cubicBezTo>
                  <a:cubicBezTo>
                    <a:pt x="351" y="552"/>
                    <a:pt x="351" y="552"/>
                    <a:pt x="351" y="552"/>
                  </a:cubicBezTo>
                  <a:cubicBezTo>
                    <a:pt x="371" y="549"/>
                    <a:pt x="390" y="543"/>
                    <a:pt x="409" y="534"/>
                  </a:cubicBezTo>
                  <a:cubicBezTo>
                    <a:pt x="409" y="536"/>
                    <a:pt x="409" y="536"/>
                    <a:pt x="409" y="536"/>
                  </a:cubicBezTo>
                  <a:cubicBezTo>
                    <a:pt x="451" y="579"/>
                    <a:pt x="451" y="579"/>
                    <a:pt x="451" y="579"/>
                  </a:cubicBezTo>
                  <a:cubicBezTo>
                    <a:pt x="503" y="545"/>
                    <a:pt x="503" y="545"/>
                    <a:pt x="503" y="545"/>
                  </a:cubicBezTo>
                  <a:cubicBezTo>
                    <a:pt x="479" y="487"/>
                    <a:pt x="479" y="487"/>
                    <a:pt x="479" y="487"/>
                  </a:cubicBezTo>
                  <a:cubicBezTo>
                    <a:pt x="479" y="487"/>
                    <a:pt x="479" y="487"/>
                    <a:pt x="479" y="487"/>
                  </a:cubicBezTo>
                  <a:cubicBezTo>
                    <a:pt x="488" y="478"/>
                    <a:pt x="497" y="468"/>
                    <a:pt x="506" y="458"/>
                  </a:cubicBezTo>
                  <a:cubicBezTo>
                    <a:pt x="507" y="458"/>
                    <a:pt x="507" y="458"/>
                    <a:pt x="507" y="458"/>
                  </a:cubicBezTo>
                  <a:cubicBezTo>
                    <a:pt x="565" y="477"/>
                    <a:pt x="565" y="477"/>
                    <a:pt x="565" y="477"/>
                  </a:cubicBezTo>
                  <a:cubicBezTo>
                    <a:pt x="593" y="421"/>
                    <a:pt x="593" y="421"/>
                    <a:pt x="593" y="421"/>
                  </a:cubicBezTo>
                  <a:cubicBezTo>
                    <a:pt x="545" y="382"/>
                    <a:pt x="545" y="382"/>
                    <a:pt x="545" y="382"/>
                  </a:cubicBezTo>
                  <a:cubicBezTo>
                    <a:pt x="544" y="382"/>
                    <a:pt x="544" y="382"/>
                    <a:pt x="544" y="382"/>
                  </a:cubicBezTo>
                  <a:cubicBezTo>
                    <a:pt x="548" y="370"/>
                    <a:pt x="551" y="357"/>
                    <a:pt x="553" y="344"/>
                  </a:cubicBezTo>
                  <a:cubicBezTo>
                    <a:pt x="555" y="344"/>
                    <a:pt x="555" y="344"/>
                    <a:pt x="555" y="344"/>
                  </a:cubicBezTo>
                  <a:cubicBezTo>
                    <a:pt x="615" y="332"/>
                    <a:pt x="615" y="332"/>
                    <a:pt x="615" y="332"/>
                  </a:cubicBezTo>
                  <a:cubicBezTo>
                    <a:pt x="613" y="270"/>
                    <a:pt x="613" y="270"/>
                    <a:pt x="613" y="270"/>
                  </a:cubicBezTo>
                  <a:cubicBezTo>
                    <a:pt x="552" y="259"/>
                    <a:pt x="552" y="259"/>
                    <a:pt x="552" y="259"/>
                  </a:cubicBezTo>
                  <a:cubicBezTo>
                    <a:pt x="551" y="259"/>
                    <a:pt x="551" y="259"/>
                    <a:pt x="551" y="259"/>
                  </a:cubicBezTo>
                  <a:cubicBezTo>
                    <a:pt x="548" y="246"/>
                    <a:pt x="545" y="233"/>
                    <a:pt x="540" y="221"/>
                  </a:cubicBezTo>
                  <a:cubicBezTo>
                    <a:pt x="542" y="220"/>
                    <a:pt x="542" y="220"/>
                    <a:pt x="542" y="220"/>
                  </a:cubicBezTo>
                  <a:cubicBezTo>
                    <a:pt x="589" y="181"/>
                    <a:pt x="589" y="181"/>
                    <a:pt x="589" y="181"/>
                  </a:cubicBezTo>
                  <a:cubicBezTo>
                    <a:pt x="558" y="127"/>
                    <a:pt x="558" y="127"/>
                    <a:pt x="558" y="127"/>
                  </a:cubicBezTo>
                  <a:cubicBezTo>
                    <a:pt x="499" y="147"/>
                    <a:pt x="499" y="147"/>
                    <a:pt x="499" y="147"/>
                  </a:cubicBezTo>
                  <a:cubicBezTo>
                    <a:pt x="494" y="145"/>
                    <a:pt x="494" y="145"/>
                    <a:pt x="494" y="145"/>
                  </a:cubicBezTo>
                  <a:cubicBezTo>
                    <a:pt x="486" y="135"/>
                    <a:pt x="479" y="127"/>
                    <a:pt x="463" y="115"/>
                  </a:cubicBezTo>
                  <a:cubicBezTo>
                    <a:pt x="464" y="113"/>
                    <a:pt x="464" y="113"/>
                    <a:pt x="464" y="113"/>
                  </a:cubicBezTo>
                  <a:cubicBezTo>
                    <a:pt x="490" y="68"/>
                    <a:pt x="490" y="68"/>
                    <a:pt x="490" y="68"/>
                  </a:cubicBezTo>
                  <a:cubicBezTo>
                    <a:pt x="437" y="35"/>
                    <a:pt x="437" y="35"/>
                    <a:pt x="437" y="35"/>
                  </a:cubicBezTo>
                  <a:cubicBezTo>
                    <a:pt x="396" y="78"/>
                    <a:pt x="396" y="78"/>
                    <a:pt x="396" y="78"/>
                  </a:cubicBezTo>
                  <a:cubicBezTo>
                    <a:pt x="397" y="77"/>
                    <a:pt x="397" y="77"/>
                    <a:pt x="397" y="77"/>
                  </a:cubicBezTo>
                  <a:cubicBezTo>
                    <a:pt x="381" y="71"/>
                    <a:pt x="365" y="65"/>
                    <a:pt x="348" y="62"/>
                  </a:cubicBezTo>
                  <a:cubicBezTo>
                    <a:pt x="348" y="60"/>
                    <a:pt x="348" y="60"/>
                    <a:pt x="348" y="60"/>
                  </a:cubicBezTo>
                  <a:cubicBezTo>
                    <a:pt x="337" y="0"/>
                    <a:pt x="337" y="0"/>
                    <a:pt x="337" y="0"/>
                  </a:cubicBezTo>
                  <a:cubicBezTo>
                    <a:pt x="275" y="0"/>
                    <a:pt x="275" y="0"/>
                    <a:pt x="275" y="0"/>
                  </a:cubicBezTo>
                  <a:cubicBezTo>
                    <a:pt x="264" y="62"/>
                    <a:pt x="264" y="62"/>
                    <a:pt x="264" y="62"/>
                  </a:cubicBezTo>
                  <a:cubicBezTo>
                    <a:pt x="264" y="62"/>
                    <a:pt x="264" y="62"/>
                    <a:pt x="264" y="62"/>
                  </a:cubicBezTo>
                  <a:cubicBezTo>
                    <a:pt x="244" y="66"/>
                    <a:pt x="225" y="71"/>
                    <a:pt x="206" y="79"/>
                  </a:cubicBezTo>
                  <a:cubicBezTo>
                    <a:pt x="205" y="78"/>
                    <a:pt x="205" y="78"/>
                    <a:pt x="205" y="78"/>
                  </a:cubicBezTo>
                  <a:cubicBezTo>
                    <a:pt x="163" y="34"/>
                    <a:pt x="163" y="34"/>
                    <a:pt x="163" y="34"/>
                  </a:cubicBezTo>
                  <a:cubicBezTo>
                    <a:pt x="112" y="69"/>
                    <a:pt x="112" y="69"/>
                    <a:pt x="112" y="69"/>
                  </a:cubicBezTo>
                  <a:cubicBezTo>
                    <a:pt x="136" y="126"/>
                    <a:pt x="136" y="126"/>
                    <a:pt x="136" y="126"/>
                  </a:cubicBezTo>
                  <a:close/>
                  <a:moveTo>
                    <a:pt x="414" y="131"/>
                  </a:moveTo>
                  <a:cubicBezTo>
                    <a:pt x="512" y="190"/>
                    <a:pt x="543" y="317"/>
                    <a:pt x="483" y="414"/>
                  </a:cubicBezTo>
                  <a:cubicBezTo>
                    <a:pt x="424" y="512"/>
                    <a:pt x="297" y="543"/>
                    <a:pt x="200" y="484"/>
                  </a:cubicBezTo>
                  <a:cubicBezTo>
                    <a:pt x="102" y="425"/>
                    <a:pt x="71" y="298"/>
                    <a:pt x="130" y="200"/>
                  </a:cubicBezTo>
                  <a:cubicBezTo>
                    <a:pt x="189" y="102"/>
                    <a:pt x="317" y="71"/>
                    <a:pt x="414" y="131"/>
                  </a:cubicBezTo>
                  <a:close/>
                </a:path>
              </a:pathLst>
            </a:custGeom>
            <a:solidFill>
              <a:schemeClr val="accent3"/>
            </a:solidFill>
            <a:ln>
              <a:noFill/>
            </a:ln>
          </p:spPr>
          <p:txBody>
            <a:bodyPr anchor="ctr"/>
            <a:lstStyle/>
            <a:p>
              <a:pPr algn="ctr"/>
              <a:endParaRPr/>
            </a:p>
          </p:txBody>
        </p:sp>
        <p:sp>
          <p:nvSpPr>
            <p:cNvPr id="14" name="Freeform: Shape 6">
              <a:extLst>
                <a:ext uri="{FF2B5EF4-FFF2-40B4-BE49-F238E27FC236}">
                  <a16:creationId xmlns:a16="http://schemas.microsoft.com/office/drawing/2014/main" id="{75A83DF2-93D8-4F92-A4C2-D9BF35C69B58}"/>
                </a:ext>
              </a:extLst>
            </p:cNvPr>
            <p:cNvSpPr/>
            <p:nvPr/>
          </p:nvSpPr>
          <p:spPr bwMode="auto">
            <a:xfrm>
              <a:off x="1757412" y="4387018"/>
              <a:ext cx="1119328" cy="1115473"/>
            </a:xfrm>
            <a:custGeom>
              <a:avLst/>
              <a:gdLst>
                <a:gd name="T0" fmla="*/ 46 w 368"/>
                <a:gd name="T1" fmla="*/ 100 h 367"/>
                <a:gd name="T2" fmla="*/ 101 w 368"/>
                <a:gd name="T3" fmla="*/ 321 h 367"/>
                <a:gd name="T4" fmla="*/ 322 w 368"/>
                <a:gd name="T5" fmla="*/ 267 h 367"/>
                <a:gd name="T6" fmla="*/ 267 w 368"/>
                <a:gd name="T7" fmla="*/ 46 h 367"/>
                <a:gd name="T8" fmla="*/ 46 w 368"/>
                <a:gd name="T9" fmla="*/ 100 h 367"/>
              </a:gdLst>
              <a:ahLst/>
              <a:cxnLst>
                <a:cxn ang="0">
                  <a:pos x="T0" y="T1"/>
                </a:cxn>
                <a:cxn ang="0">
                  <a:pos x="T2" y="T3"/>
                </a:cxn>
                <a:cxn ang="0">
                  <a:pos x="T4" y="T5"/>
                </a:cxn>
                <a:cxn ang="0">
                  <a:pos x="T6" y="T7"/>
                </a:cxn>
                <a:cxn ang="0">
                  <a:pos x="T8" y="T9"/>
                </a:cxn>
              </a:cxnLst>
              <a:rect l="0" t="0" r="r" b="b"/>
              <a:pathLst>
                <a:path w="368" h="367">
                  <a:moveTo>
                    <a:pt x="46" y="100"/>
                  </a:moveTo>
                  <a:cubicBezTo>
                    <a:pt x="0" y="176"/>
                    <a:pt x="25" y="275"/>
                    <a:pt x="101" y="321"/>
                  </a:cubicBezTo>
                  <a:cubicBezTo>
                    <a:pt x="176" y="367"/>
                    <a:pt x="275" y="343"/>
                    <a:pt x="322" y="267"/>
                  </a:cubicBezTo>
                  <a:cubicBezTo>
                    <a:pt x="368" y="191"/>
                    <a:pt x="343" y="92"/>
                    <a:pt x="267" y="46"/>
                  </a:cubicBezTo>
                  <a:cubicBezTo>
                    <a:pt x="192" y="0"/>
                    <a:pt x="93" y="24"/>
                    <a:pt x="46" y="100"/>
                  </a:cubicBezTo>
                  <a:close/>
                </a:path>
              </a:pathLst>
            </a:custGeom>
            <a:solidFill>
              <a:schemeClr val="accent1"/>
            </a:solidFill>
            <a:ln>
              <a:noFill/>
            </a:ln>
          </p:spPr>
          <p:txBody>
            <a:bodyPr vert="horz" wrap="none" lIns="0" tIns="0" rIns="0" bIns="0" anchor="t" anchorCtr="1" compatLnSpc="1">
              <a:prstTxWarp prst="textNoShape">
                <a:avLst/>
              </a:prstTxWarp>
              <a:normAutofit/>
            </a:bodyPr>
            <a:lstStyle/>
            <a:p>
              <a:pPr algn="ctr"/>
              <a:endParaRPr lang="vi-VN" altLang="vi-VN" sz="1400" dirty="0">
                <a:solidFill>
                  <a:schemeClr val="bg1"/>
                </a:solidFill>
                <a:latin typeface="Noto Sans"/>
                <a:ea typeface="Noto Sans"/>
              </a:endParaRPr>
            </a:p>
          </p:txBody>
        </p:sp>
        <p:sp>
          <p:nvSpPr>
            <p:cNvPr id="15" name="Freeform: Shape 7">
              <a:extLst>
                <a:ext uri="{FF2B5EF4-FFF2-40B4-BE49-F238E27FC236}">
                  <a16:creationId xmlns:a16="http://schemas.microsoft.com/office/drawing/2014/main" id="{B1BB15EF-74DD-4C43-B1B5-0C4C09F0260F}"/>
                </a:ext>
              </a:extLst>
            </p:cNvPr>
            <p:cNvSpPr/>
            <p:nvPr/>
          </p:nvSpPr>
          <p:spPr bwMode="auto">
            <a:xfrm>
              <a:off x="1486254" y="4113290"/>
              <a:ext cx="1664213" cy="1662928"/>
            </a:xfrm>
            <a:custGeom>
              <a:avLst/>
              <a:gdLst>
                <a:gd name="T0" fmla="*/ 97 w 547"/>
                <a:gd name="T1" fmla="*/ 139 h 547"/>
                <a:gd name="T2" fmla="*/ 44 w 547"/>
                <a:gd name="T3" fmla="*/ 122 h 547"/>
                <a:gd name="T4" fmla="*/ 62 w 547"/>
                <a:gd name="T5" fmla="*/ 206 h 547"/>
                <a:gd name="T6" fmla="*/ 52 w 547"/>
                <a:gd name="T7" fmla="*/ 240 h 547"/>
                <a:gd name="T8" fmla="*/ 1 w 547"/>
                <a:gd name="T9" fmla="*/ 306 h 547"/>
                <a:gd name="T10" fmla="*/ 65 w 547"/>
                <a:gd name="T11" fmla="*/ 350 h 547"/>
                <a:gd name="T12" fmla="*/ 23 w 547"/>
                <a:gd name="T13" fmla="*/ 385 h 547"/>
                <a:gd name="T14" fmla="*/ 103 w 547"/>
                <a:gd name="T15" fmla="*/ 416 h 547"/>
                <a:gd name="T16" fmla="*/ 128 w 547"/>
                <a:gd name="T17" fmla="*/ 442 h 547"/>
                <a:gd name="T18" fmla="*/ 155 w 547"/>
                <a:gd name="T19" fmla="*/ 520 h 547"/>
                <a:gd name="T20" fmla="*/ 237 w 547"/>
                <a:gd name="T21" fmla="*/ 492 h 547"/>
                <a:gd name="T22" fmla="*/ 247 w 547"/>
                <a:gd name="T23" fmla="*/ 547 h 547"/>
                <a:gd name="T24" fmla="*/ 312 w 547"/>
                <a:gd name="T25" fmla="*/ 492 h 547"/>
                <a:gd name="T26" fmla="*/ 364 w 547"/>
                <a:gd name="T27" fmla="*/ 477 h 547"/>
                <a:gd name="T28" fmla="*/ 448 w 547"/>
                <a:gd name="T29" fmla="*/ 486 h 547"/>
                <a:gd name="T30" fmla="*/ 426 w 547"/>
                <a:gd name="T31" fmla="*/ 434 h 547"/>
                <a:gd name="T32" fmla="*/ 451 w 547"/>
                <a:gd name="T33" fmla="*/ 408 h 547"/>
                <a:gd name="T34" fmla="*/ 528 w 547"/>
                <a:gd name="T35" fmla="*/ 376 h 547"/>
                <a:gd name="T36" fmla="*/ 484 w 547"/>
                <a:gd name="T37" fmla="*/ 341 h 547"/>
                <a:gd name="T38" fmla="*/ 494 w 547"/>
                <a:gd name="T39" fmla="*/ 306 h 547"/>
                <a:gd name="T40" fmla="*/ 546 w 547"/>
                <a:gd name="T41" fmla="*/ 240 h 547"/>
                <a:gd name="T42" fmla="*/ 491 w 547"/>
                <a:gd name="T43" fmla="*/ 231 h 547"/>
                <a:gd name="T44" fmla="*/ 483 w 547"/>
                <a:gd name="T45" fmla="*/ 196 h 547"/>
                <a:gd name="T46" fmla="*/ 497 w 547"/>
                <a:gd name="T47" fmla="*/ 113 h 547"/>
                <a:gd name="T48" fmla="*/ 440 w 547"/>
                <a:gd name="T49" fmla="*/ 130 h 547"/>
                <a:gd name="T50" fmla="*/ 413 w 547"/>
                <a:gd name="T51" fmla="*/ 101 h 547"/>
                <a:gd name="T52" fmla="*/ 389 w 547"/>
                <a:gd name="T53" fmla="*/ 32 h 547"/>
                <a:gd name="T54" fmla="*/ 353 w 547"/>
                <a:gd name="T55" fmla="*/ 69 h 547"/>
                <a:gd name="T56" fmla="*/ 310 w 547"/>
                <a:gd name="T57" fmla="*/ 53 h 547"/>
                <a:gd name="T58" fmla="*/ 245 w 547"/>
                <a:gd name="T59" fmla="*/ 0 h 547"/>
                <a:gd name="T60" fmla="*/ 235 w 547"/>
                <a:gd name="T61" fmla="*/ 55 h 547"/>
                <a:gd name="T62" fmla="*/ 182 w 547"/>
                <a:gd name="T63" fmla="*/ 69 h 547"/>
                <a:gd name="T64" fmla="*/ 99 w 547"/>
                <a:gd name="T65" fmla="*/ 61 h 547"/>
                <a:gd name="T66" fmla="*/ 121 w 547"/>
                <a:gd name="T67" fmla="*/ 113 h 547"/>
                <a:gd name="T68" fmla="*/ 430 w 547"/>
                <a:gd name="T69" fmla="*/ 369 h 547"/>
                <a:gd name="T70" fmla="*/ 116 w 547"/>
                <a:gd name="T71" fmla="*/ 178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7" h="547">
                  <a:moveTo>
                    <a:pt x="121" y="113"/>
                  </a:moveTo>
                  <a:cubicBezTo>
                    <a:pt x="112" y="121"/>
                    <a:pt x="104" y="129"/>
                    <a:pt x="97" y="139"/>
                  </a:cubicBezTo>
                  <a:cubicBezTo>
                    <a:pt x="95" y="138"/>
                    <a:pt x="95" y="138"/>
                    <a:pt x="95" y="138"/>
                  </a:cubicBezTo>
                  <a:cubicBezTo>
                    <a:pt x="44" y="122"/>
                    <a:pt x="44" y="122"/>
                    <a:pt x="44" y="122"/>
                  </a:cubicBezTo>
                  <a:cubicBezTo>
                    <a:pt x="19" y="171"/>
                    <a:pt x="19" y="171"/>
                    <a:pt x="19" y="171"/>
                  </a:cubicBezTo>
                  <a:cubicBezTo>
                    <a:pt x="62" y="206"/>
                    <a:pt x="62" y="206"/>
                    <a:pt x="62" y="206"/>
                  </a:cubicBezTo>
                  <a:cubicBezTo>
                    <a:pt x="58" y="217"/>
                    <a:pt x="55" y="229"/>
                    <a:pt x="53" y="240"/>
                  </a:cubicBezTo>
                  <a:cubicBezTo>
                    <a:pt x="52" y="240"/>
                    <a:pt x="52" y="240"/>
                    <a:pt x="52" y="240"/>
                  </a:cubicBezTo>
                  <a:cubicBezTo>
                    <a:pt x="0" y="251"/>
                    <a:pt x="0" y="251"/>
                    <a:pt x="0" y="251"/>
                  </a:cubicBezTo>
                  <a:cubicBezTo>
                    <a:pt x="1" y="306"/>
                    <a:pt x="1" y="306"/>
                    <a:pt x="1" y="306"/>
                  </a:cubicBezTo>
                  <a:cubicBezTo>
                    <a:pt x="55" y="316"/>
                    <a:pt x="55" y="316"/>
                    <a:pt x="55" y="316"/>
                  </a:cubicBezTo>
                  <a:cubicBezTo>
                    <a:pt x="57" y="328"/>
                    <a:pt x="61" y="339"/>
                    <a:pt x="65" y="350"/>
                  </a:cubicBezTo>
                  <a:cubicBezTo>
                    <a:pt x="64" y="351"/>
                    <a:pt x="64" y="351"/>
                    <a:pt x="64" y="351"/>
                  </a:cubicBezTo>
                  <a:cubicBezTo>
                    <a:pt x="23" y="385"/>
                    <a:pt x="23" y="385"/>
                    <a:pt x="23" y="385"/>
                  </a:cubicBezTo>
                  <a:cubicBezTo>
                    <a:pt x="50" y="433"/>
                    <a:pt x="50" y="433"/>
                    <a:pt x="50" y="433"/>
                  </a:cubicBezTo>
                  <a:cubicBezTo>
                    <a:pt x="103" y="416"/>
                    <a:pt x="103" y="416"/>
                    <a:pt x="103" y="416"/>
                  </a:cubicBezTo>
                  <a:cubicBezTo>
                    <a:pt x="110" y="425"/>
                    <a:pt x="114" y="431"/>
                    <a:pt x="128" y="442"/>
                  </a:cubicBezTo>
                  <a:cubicBezTo>
                    <a:pt x="128" y="442"/>
                    <a:pt x="128" y="442"/>
                    <a:pt x="128" y="442"/>
                  </a:cubicBezTo>
                  <a:cubicBezTo>
                    <a:pt x="108" y="491"/>
                    <a:pt x="108" y="491"/>
                    <a:pt x="108" y="491"/>
                  </a:cubicBezTo>
                  <a:cubicBezTo>
                    <a:pt x="155" y="520"/>
                    <a:pt x="155" y="520"/>
                    <a:pt x="155" y="520"/>
                  </a:cubicBezTo>
                  <a:cubicBezTo>
                    <a:pt x="192" y="480"/>
                    <a:pt x="192" y="480"/>
                    <a:pt x="192" y="480"/>
                  </a:cubicBezTo>
                  <a:cubicBezTo>
                    <a:pt x="207" y="485"/>
                    <a:pt x="222" y="490"/>
                    <a:pt x="237" y="492"/>
                  </a:cubicBezTo>
                  <a:cubicBezTo>
                    <a:pt x="237" y="494"/>
                    <a:pt x="237" y="494"/>
                    <a:pt x="237" y="494"/>
                  </a:cubicBezTo>
                  <a:cubicBezTo>
                    <a:pt x="247" y="547"/>
                    <a:pt x="247" y="547"/>
                    <a:pt x="247" y="547"/>
                  </a:cubicBezTo>
                  <a:cubicBezTo>
                    <a:pt x="302" y="546"/>
                    <a:pt x="302" y="546"/>
                    <a:pt x="302" y="546"/>
                  </a:cubicBezTo>
                  <a:cubicBezTo>
                    <a:pt x="312" y="492"/>
                    <a:pt x="312" y="492"/>
                    <a:pt x="312" y="492"/>
                  </a:cubicBezTo>
                  <a:cubicBezTo>
                    <a:pt x="330" y="489"/>
                    <a:pt x="347" y="484"/>
                    <a:pt x="364" y="476"/>
                  </a:cubicBezTo>
                  <a:cubicBezTo>
                    <a:pt x="364" y="477"/>
                    <a:pt x="364" y="477"/>
                    <a:pt x="364" y="477"/>
                  </a:cubicBezTo>
                  <a:cubicBezTo>
                    <a:pt x="402" y="516"/>
                    <a:pt x="402" y="516"/>
                    <a:pt x="402" y="516"/>
                  </a:cubicBezTo>
                  <a:cubicBezTo>
                    <a:pt x="448" y="486"/>
                    <a:pt x="448" y="486"/>
                    <a:pt x="448" y="486"/>
                  </a:cubicBezTo>
                  <a:cubicBezTo>
                    <a:pt x="426" y="434"/>
                    <a:pt x="426" y="434"/>
                    <a:pt x="426" y="434"/>
                  </a:cubicBezTo>
                  <a:cubicBezTo>
                    <a:pt x="426" y="434"/>
                    <a:pt x="426" y="434"/>
                    <a:pt x="426" y="434"/>
                  </a:cubicBezTo>
                  <a:cubicBezTo>
                    <a:pt x="435" y="426"/>
                    <a:pt x="443" y="417"/>
                    <a:pt x="450" y="408"/>
                  </a:cubicBezTo>
                  <a:cubicBezTo>
                    <a:pt x="451" y="408"/>
                    <a:pt x="451" y="408"/>
                    <a:pt x="451" y="408"/>
                  </a:cubicBezTo>
                  <a:cubicBezTo>
                    <a:pt x="503" y="425"/>
                    <a:pt x="503" y="425"/>
                    <a:pt x="503" y="425"/>
                  </a:cubicBezTo>
                  <a:cubicBezTo>
                    <a:pt x="528" y="376"/>
                    <a:pt x="528" y="376"/>
                    <a:pt x="528" y="376"/>
                  </a:cubicBezTo>
                  <a:cubicBezTo>
                    <a:pt x="485" y="341"/>
                    <a:pt x="485" y="341"/>
                    <a:pt x="485" y="341"/>
                  </a:cubicBezTo>
                  <a:cubicBezTo>
                    <a:pt x="484" y="341"/>
                    <a:pt x="484" y="341"/>
                    <a:pt x="484" y="341"/>
                  </a:cubicBezTo>
                  <a:cubicBezTo>
                    <a:pt x="488" y="329"/>
                    <a:pt x="491" y="318"/>
                    <a:pt x="493" y="306"/>
                  </a:cubicBezTo>
                  <a:cubicBezTo>
                    <a:pt x="494" y="306"/>
                    <a:pt x="494" y="306"/>
                    <a:pt x="494" y="306"/>
                  </a:cubicBezTo>
                  <a:cubicBezTo>
                    <a:pt x="547" y="296"/>
                    <a:pt x="547" y="296"/>
                    <a:pt x="547" y="296"/>
                  </a:cubicBezTo>
                  <a:cubicBezTo>
                    <a:pt x="546" y="240"/>
                    <a:pt x="546" y="240"/>
                    <a:pt x="546" y="240"/>
                  </a:cubicBezTo>
                  <a:cubicBezTo>
                    <a:pt x="491" y="231"/>
                    <a:pt x="491" y="231"/>
                    <a:pt x="491" y="231"/>
                  </a:cubicBezTo>
                  <a:cubicBezTo>
                    <a:pt x="491" y="231"/>
                    <a:pt x="491" y="231"/>
                    <a:pt x="491" y="231"/>
                  </a:cubicBezTo>
                  <a:cubicBezTo>
                    <a:pt x="488" y="219"/>
                    <a:pt x="485" y="208"/>
                    <a:pt x="481" y="197"/>
                  </a:cubicBezTo>
                  <a:cubicBezTo>
                    <a:pt x="483" y="196"/>
                    <a:pt x="483" y="196"/>
                    <a:pt x="483" y="196"/>
                  </a:cubicBezTo>
                  <a:cubicBezTo>
                    <a:pt x="524" y="161"/>
                    <a:pt x="524" y="161"/>
                    <a:pt x="524" y="161"/>
                  </a:cubicBezTo>
                  <a:cubicBezTo>
                    <a:pt x="497" y="113"/>
                    <a:pt x="497" y="113"/>
                    <a:pt x="497" y="113"/>
                  </a:cubicBezTo>
                  <a:cubicBezTo>
                    <a:pt x="444" y="131"/>
                    <a:pt x="444" y="131"/>
                    <a:pt x="444" y="131"/>
                  </a:cubicBezTo>
                  <a:cubicBezTo>
                    <a:pt x="440" y="130"/>
                    <a:pt x="440" y="130"/>
                    <a:pt x="440" y="130"/>
                  </a:cubicBezTo>
                  <a:cubicBezTo>
                    <a:pt x="433" y="121"/>
                    <a:pt x="426" y="113"/>
                    <a:pt x="412" y="102"/>
                  </a:cubicBezTo>
                  <a:cubicBezTo>
                    <a:pt x="413" y="101"/>
                    <a:pt x="413" y="101"/>
                    <a:pt x="413" y="101"/>
                  </a:cubicBezTo>
                  <a:cubicBezTo>
                    <a:pt x="436" y="60"/>
                    <a:pt x="436" y="60"/>
                    <a:pt x="436" y="60"/>
                  </a:cubicBezTo>
                  <a:cubicBezTo>
                    <a:pt x="389" y="32"/>
                    <a:pt x="389" y="32"/>
                    <a:pt x="389" y="32"/>
                  </a:cubicBezTo>
                  <a:cubicBezTo>
                    <a:pt x="353" y="70"/>
                    <a:pt x="353" y="70"/>
                    <a:pt x="353" y="70"/>
                  </a:cubicBezTo>
                  <a:cubicBezTo>
                    <a:pt x="353" y="69"/>
                    <a:pt x="353" y="69"/>
                    <a:pt x="353" y="69"/>
                  </a:cubicBezTo>
                  <a:cubicBezTo>
                    <a:pt x="339" y="63"/>
                    <a:pt x="324" y="58"/>
                    <a:pt x="309" y="56"/>
                  </a:cubicBezTo>
                  <a:cubicBezTo>
                    <a:pt x="310" y="53"/>
                    <a:pt x="310" y="53"/>
                    <a:pt x="310" y="53"/>
                  </a:cubicBezTo>
                  <a:cubicBezTo>
                    <a:pt x="300" y="0"/>
                    <a:pt x="300" y="0"/>
                    <a:pt x="300" y="0"/>
                  </a:cubicBezTo>
                  <a:cubicBezTo>
                    <a:pt x="245" y="0"/>
                    <a:pt x="245" y="0"/>
                    <a:pt x="245" y="0"/>
                  </a:cubicBezTo>
                  <a:cubicBezTo>
                    <a:pt x="234" y="55"/>
                    <a:pt x="234" y="55"/>
                    <a:pt x="234" y="55"/>
                  </a:cubicBezTo>
                  <a:cubicBezTo>
                    <a:pt x="235" y="55"/>
                    <a:pt x="235" y="55"/>
                    <a:pt x="235" y="55"/>
                  </a:cubicBezTo>
                  <a:cubicBezTo>
                    <a:pt x="217" y="58"/>
                    <a:pt x="200" y="64"/>
                    <a:pt x="183" y="71"/>
                  </a:cubicBezTo>
                  <a:cubicBezTo>
                    <a:pt x="182" y="69"/>
                    <a:pt x="182" y="69"/>
                    <a:pt x="182" y="69"/>
                  </a:cubicBezTo>
                  <a:cubicBezTo>
                    <a:pt x="145" y="30"/>
                    <a:pt x="145" y="30"/>
                    <a:pt x="145" y="30"/>
                  </a:cubicBezTo>
                  <a:cubicBezTo>
                    <a:pt x="99" y="61"/>
                    <a:pt x="99" y="61"/>
                    <a:pt x="99" y="61"/>
                  </a:cubicBezTo>
                  <a:cubicBezTo>
                    <a:pt x="121" y="112"/>
                    <a:pt x="121" y="112"/>
                    <a:pt x="121" y="112"/>
                  </a:cubicBezTo>
                  <a:lnTo>
                    <a:pt x="121" y="113"/>
                  </a:lnTo>
                  <a:close/>
                  <a:moveTo>
                    <a:pt x="369" y="116"/>
                  </a:moveTo>
                  <a:cubicBezTo>
                    <a:pt x="455" y="169"/>
                    <a:pt x="483" y="282"/>
                    <a:pt x="430" y="369"/>
                  </a:cubicBezTo>
                  <a:cubicBezTo>
                    <a:pt x="378" y="456"/>
                    <a:pt x="264" y="484"/>
                    <a:pt x="177" y="431"/>
                  </a:cubicBezTo>
                  <a:cubicBezTo>
                    <a:pt x="91" y="378"/>
                    <a:pt x="63" y="265"/>
                    <a:pt x="116" y="178"/>
                  </a:cubicBezTo>
                  <a:cubicBezTo>
                    <a:pt x="168" y="91"/>
                    <a:pt x="282" y="64"/>
                    <a:pt x="369" y="116"/>
                  </a:cubicBezTo>
                  <a:close/>
                </a:path>
              </a:pathLst>
            </a:custGeom>
            <a:solidFill>
              <a:schemeClr val="accent1"/>
            </a:solidFill>
            <a:ln>
              <a:noFill/>
            </a:ln>
          </p:spPr>
          <p:txBody>
            <a:bodyPr anchor="ctr"/>
            <a:lstStyle/>
            <a:p>
              <a:pPr algn="ctr"/>
              <a:endParaRPr/>
            </a:p>
          </p:txBody>
        </p:sp>
        <p:sp>
          <p:nvSpPr>
            <p:cNvPr id="16" name="Freeform: Shape 8">
              <a:extLst>
                <a:ext uri="{FF2B5EF4-FFF2-40B4-BE49-F238E27FC236}">
                  <a16:creationId xmlns:a16="http://schemas.microsoft.com/office/drawing/2014/main" id="{14F5DE8D-70DD-4F20-ACC6-9F2A1F67C1DC}"/>
                </a:ext>
              </a:extLst>
            </p:cNvPr>
            <p:cNvSpPr/>
            <p:nvPr/>
          </p:nvSpPr>
          <p:spPr bwMode="auto">
            <a:xfrm>
              <a:off x="3375361" y="4267503"/>
              <a:ext cx="661830" cy="666970"/>
            </a:xfrm>
            <a:custGeom>
              <a:avLst/>
              <a:gdLst>
                <a:gd name="T0" fmla="*/ 28 w 218"/>
                <a:gd name="T1" fmla="*/ 60 h 219"/>
                <a:gd name="T2" fmla="*/ 60 w 218"/>
                <a:gd name="T3" fmla="*/ 191 h 219"/>
                <a:gd name="T4" fmla="*/ 191 w 218"/>
                <a:gd name="T5" fmla="*/ 159 h 219"/>
                <a:gd name="T6" fmla="*/ 159 w 218"/>
                <a:gd name="T7" fmla="*/ 28 h 219"/>
                <a:gd name="T8" fmla="*/ 28 w 218"/>
                <a:gd name="T9" fmla="*/ 60 h 219"/>
              </a:gdLst>
              <a:ahLst/>
              <a:cxnLst>
                <a:cxn ang="0">
                  <a:pos x="T0" y="T1"/>
                </a:cxn>
                <a:cxn ang="0">
                  <a:pos x="T2" y="T3"/>
                </a:cxn>
                <a:cxn ang="0">
                  <a:pos x="T4" y="T5"/>
                </a:cxn>
                <a:cxn ang="0">
                  <a:pos x="T6" y="T7"/>
                </a:cxn>
                <a:cxn ang="0">
                  <a:pos x="T8" y="T9"/>
                </a:cxn>
              </a:cxnLst>
              <a:rect l="0" t="0" r="r" b="b"/>
              <a:pathLst>
                <a:path w="218" h="219">
                  <a:moveTo>
                    <a:pt x="28" y="60"/>
                  </a:moveTo>
                  <a:cubicBezTo>
                    <a:pt x="0" y="105"/>
                    <a:pt x="15" y="164"/>
                    <a:pt x="60" y="191"/>
                  </a:cubicBezTo>
                  <a:cubicBezTo>
                    <a:pt x="105" y="219"/>
                    <a:pt x="164" y="204"/>
                    <a:pt x="191" y="159"/>
                  </a:cubicBezTo>
                  <a:cubicBezTo>
                    <a:pt x="218" y="114"/>
                    <a:pt x="204" y="55"/>
                    <a:pt x="159" y="28"/>
                  </a:cubicBezTo>
                  <a:cubicBezTo>
                    <a:pt x="114" y="0"/>
                    <a:pt x="55" y="15"/>
                    <a:pt x="28" y="60"/>
                  </a:cubicBezTo>
                </a:path>
              </a:pathLst>
            </a:custGeom>
            <a:solidFill>
              <a:schemeClr val="accent2"/>
            </a:solidFill>
            <a:ln>
              <a:noFill/>
            </a:ln>
          </p:spPr>
          <p:txBody>
            <a:bodyPr vert="horz" wrap="none" lIns="0" tIns="0" rIns="0" bIns="0" anchor="t" anchorCtr="1" compatLnSpc="1">
              <a:prstTxWarp prst="textNoShape">
                <a:avLst/>
              </a:prstTxWarp>
              <a:normAutofit/>
            </a:bodyPr>
            <a:lstStyle/>
            <a:p>
              <a:pPr algn="ctr"/>
              <a:endParaRPr lang="vi-VN" altLang="vi-VN" sz="900" dirty="0">
                <a:solidFill>
                  <a:schemeClr val="bg1"/>
                </a:solidFill>
                <a:latin typeface="Noto Sans"/>
                <a:ea typeface="Noto Sans"/>
              </a:endParaRPr>
            </a:p>
          </p:txBody>
        </p:sp>
        <p:sp>
          <p:nvSpPr>
            <p:cNvPr id="17" name="Freeform: Shape 9">
              <a:extLst>
                <a:ext uri="{FF2B5EF4-FFF2-40B4-BE49-F238E27FC236}">
                  <a16:creationId xmlns:a16="http://schemas.microsoft.com/office/drawing/2014/main" id="{88EF0E04-A818-4235-807B-6AEFAA8B8A8C}"/>
                </a:ext>
              </a:extLst>
            </p:cNvPr>
            <p:cNvSpPr/>
            <p:nvPr/>
          </p:nvSpPr>
          <p:spPr bwMode="auto">
            <a:xfrm>
              <a:off x="3213438" y="4106865"/>
              <a:ext cx="988247" cy="988247"/>
            </a:xfrm>
            <a:custGeom>
              <a:avLst/>
              <a:gdLst>
                <a:gd name="T0" fmla="*/ 57 w 325"/>
                <a:gd name="T1" fmla="*/ 82 h 325"/>
                <a:gd name="T2" fmla="*/ 26 w 325"/>
                <a:gd name="T3" fmla="*/ 72 h 325"/>
                <a:gd name="T4" fmla="*/ 37 w 325"/>
                <a:gd name="T5" fmla="*/ 122 h 325"/>
                <a:gd name="T6" fmla="*/ 31 w 325"/>
                <a:gd name="T7" fmla="*/ 143 h 325"/>
                <a:gd name="T8" fmla="*/ 0 w 325"/>
                <a:gd name="T9" fmla="*/ 182 h 325"/>
                <a:gd name="T10" fmla="*/ 38 w 325"/>
                <a:gd name="T11" fmla="*/ 208 h 325"/>
                <a:gd name="T12" fmla="*/ 13 w 325"/>
                <a:gd name="T13" fmla="*/ 229 h 325"/>
                <a:gd name="T14" fmla="*/ 61 w 325"/>
                <a:gd name="T15" fmla="*/ 247 h 325"/>
                <a:gd name="T16" fmla="*/ 76 w 325"/>
                <a:gd name="T17" fmla="*/ 263 h 325"/>
                <a:gd name="T18" fmla="*/ 92 w 325"/>
                <a:gd name="T19" fmla="*/ 309 h 325"/>
                <a:gd name="T20" fmla="*/ 141 w 325"/>
                <a:gd name="T21" fmla="*/ 292 h 325"/>
                <a:gd name="T22" fmla="*/ 147 w 325"/>
                <a:gd name="T23" fmla="*/ 325 h 325"/>
                <a:gd name="T24" fmla="*/ 186 w 325"/>
                <a:gd name="T25" fmla="*/ 292 h 325"/>
                <a:gd name="T26" fmla="*/ 217 w 325"/>
                <a:gd name="T27" fmla="*/ 283 h 325"/>
                <a:gd name="T28" fmla="*/ 266 w 325"/>
                <a:gd name="T29" fmla="*/ 288 h 325"/>
                <a:gd name="T30" fmla="*/ 253 w 325"/>
                <a:gd name="T31" fmla="*/ 258 h 325"/>
                <a:gd name="T32" fmla="*/ 268 w 325"/>
                <a:gd name="T33" fmla="*/ 242 h 325"/>
                <a:gd name="T34" fmla="*/ 314 w 325"/>
                <a:gd name="T35" fmla="*/ 223 h 325"/>
                <a:gd name="T36" fmla="*/ 288 w 325"/>
                <a:gd name="T37" fmla="*/ 202 h 325"/>
                <a:gd name="T38" fmla="*/ 294 w 325"/>
                <a:gd name="T39" fmla="*/ 182 h 325"/>
                <a:gd name="T40" fmla="*/ 325 w 325"/>
                <a:gd name="T41" fmla="*/ 143 h 325"/>
                <a:gd name="T42" fmla="*/ 292 w 325"/>
                <a:gd name="T43" fmla="*/ 137 h 325"/>
                <a:gd name="T44" fmla="*/ 287 w 325"/>
                <a:gd name="T45" fmla="*/ 116 h 325"/>
                <a:gd name="T46" fmla="*/ 295 w 325"/>
                <a:gd name="T47" fmla="*/ 67 h 325"/>
                <a:gd name="T48" fmla="*/ 262 w 325"/>
                <a:gd name="T49" fmla="*/ 77 h 325"/>
                <a:gd name="T50" fmla="*/ 246 w 325"/>
                <a:gd name="T51" fmla="*/ 59 h 325"/>
                <a:gd name="T52" fmla="*/ 231 w 325"/>
                <a:gd name="T53" fmla="*/ 18 h 325"/>
                <a:gd name="T54" fmla="*/ 210 w 325"/>
                <a:gd name="T55" fmla="*/ 41 h 325"/>
                <a:gd name="T56" fmla="*/ 184 w 325"/>
                <a:gd name="T57" fmla="*/ 31 h 325"/>
                <a:gd name="T58" fmla="*/ 146 w 325"/>
                <a:gd name="T59" fmla="*/ 0 h 325"/>
                <a:gd name="T60" fmla="*/ 139 w 325"/>
                <a:gd name="T61" fmla="*/ 33 h 325"/>
                <a:gd name="T62" fmla="*/ 108 w 325"/>
                <a:gd name="T63" fmla="*/ 41 h 325"/>
                <a:gd name="T64" fmla="*/ 59 w 325"/>
                <a:gd name="T65" fmla="*/ 36 h 325"/>
                <a:gd name="T66" fmla="*/ 72 w 325"/>
                <a:gd name="T67" fmla="*/ 67 h 325"/>
                <a:gd name="T68" fmla="*/ 256 w 325"/>
                <a:gd name="T69" fmla="*/ 219 h 325"/>
                <a:gd name="T70" fmla="*/ 69 w 325"/>
                <a:gd name="T71" fmla="*/ 106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5" h="325">
                  <a:moveTo>
                    <a:pt x="72" y="67"/>
                  </a:moveTo>
                  <a:cubicBezTo>
                    <a:pt x="67" y="71"/>
                    <a:pt x="62" y="77"/>
                    <a:pt x="57" y="82"/>
                  </a:cubicBezTo>
                  <a:cubicBezTo>
                    <a:pt x="57" y="82"/>
                    <a:pt x="57" y="82"/>
                    <a:pt x="57" y="82"/>
                  </a:cubicBezTo>
                  <a:cubicBezTo>
                    <a:pt x="26" y="72"/>
                    <a:pt x="26" y="72"/>
                    <a:pt x="26" y="72"/>
                  </a:cubicBezTo>
                  <a:cubicBezTo>
                    <a:pt x="11" y="101"/>
                    <a:pt x="11" y="101"/>
                    <a:pt x="11" y="101"/>
                  </a:cubicBezTo>
                  <a:cubicBezTo>
                    <a:pt x="37" y="122"/>
                    <a:pt x="37" y="122"/>
                    <a:pt x="37" y="122"/>
                  </a:cubicBezTo>
                  <a:cubicBezTo>
                    <a:pt x="35" y="129"/>
                    <a:pt x="33" y="136"/>
                    <a:pt x="32" y="143"/>
                  </a:cubicBezTo>
                  <a:cubicBezTo>
                    <a:pt x="31" y="143"/>
                    <a:pt x="31" y="143"/>
                    <a:pt x="31" y="143"/>
                  </a:cubicBezTo>
                  <a:cubicBezTo>
                    <a:pt x="0" y="149"/>
                    <a:pt x="0" y="149"/>
                    <a:pt x="0" y="149"/>
                  </a:cubicBezTo>
                  <a:cubicBezTo>
                    <a:pt x="0" y="182"/>
                    <a:pt x="0" y="182"/>
                    <a:pt x="0" y="182"/>
                  </a:cubicBezTo>
                  <a:cubicBezTo>
                    <a:pt x="33" y="187"/>
                    <a:pt x="33" y="187"/>
                    <a:pt x="33" y="187"/>
                  </a:cubicBezTo>
                  <a:cubicBezTo>
                    <a:pt x="34" y="194"/>
                    <a:pt x="36" y="201"/>
                    <a:pt x="38" y="208"/>
                  </a:cubicBezTo>
                  <a:cubicBezTo>
                    <a:pt x="38" y="208"/>
                    <a:pt x="38" y="208"/>
                    <a:pt x="38" y="208"/>
                  </a:cubicBezTo>
                  <a:cubicBezTo>
                    <a:pt x="13" y="229"/>
                    <a:pt x="13" y="229"/>
                    <a:pt x="13" y="229"/>
                  </a:cubicBezTo>
                  <a:cubicBezTo>
                    <a:pt x="30" y="257"/>
                    <a:pt x="30" y="257"/>
                    <a:pt x="30" y="257"/>
                  </a:cubicBezTo>
                  <a:cubicBezTo>
                    <a:pt x="61" y="247"/>
                    <a:pt x="61" y="247"/>
                    <a:pt x="61" y="247"/>
                  </a:cubicBezTo>
                  <a:cubicBezTo>
                    <a:pt x="66" y="252"/>
                    <a:pt x="68" y="256"/>
                    <a:pt x="76" y="262"/>
                  </a:cubicBezTo>
                  <a:cubicBezTo>
                    <a:pt x="76" y="263"/>
                    <a:pt x="76" y="263"/>
                    <a:pt x="76" y="263"/>
                  </a:cubicBezTo>
                  <a:cubicBezTo>
                    <a:pt x="64" y="292"/>
                    <a:pt x="64" y="292"/>
                    <a:pt x="64" y="292"/>
                  </a:cubicBezTo>
                  <a:cubicBezTo>
                    <a:pt x="92" y="309"/>
                    <a:pt x="92" y="309"/>
                    <a:pt x="92" y="309"/>
                  </a:cubicBezTo>
                  <a:cubicBezTo>
                    <a:pt x="114" y="285"/>
                    <a:pt x="114" y="285"/>
                    <a:pt x="114" y="285"/>
                  </a:cubicBezTo>
                  <a:cubicBezTo>
                    <a:pt x="123" y="288"/>
                    <a:pt x="132" y="291"/>
                    <a:pt x="141" y="292"/>
                  </a:cubicBezTo>
                  <a:cubicBezTo>
                    <a:pt x="141" y="293"/>
                    <a:pt x="141" y="293"/>
                    <a:pt x="141" y="293"/>
                  </a:cubicBezTo>
                  <a:cubicBezTo>
                    <a:pt x="147" y="325"/>
                    <a:pt x="147" y="325"/>
                    <a:pt x="147" y="325"/>
                  </a:cubicBezTo>
                  <a:cubicBezTo>
                    <a:pt x="179" y="324"/>
                    <a:pt x="179" y="324"/>
                    <a:pt x="179" y="324"/>
                  </a:cubicBezTo>
                  <a:cubicBezTo>
                    <a:pt x="186" y="292"/>
                    <a:pt x="186" y="292"/>
                    <a:pt x="186" y="292"/>
                  </a:cubicBezTo>
                  <a:cubicBezTo>
                    <a:pt x="196" y="290"/>
                    <a:pt x="206" y="287"/>
                    <a:pt x="216" y="283"/>
                  </a:cubicBezTo>
                  <a:cubicBezTo>
                    <a:pt x="217" y="283"/>
                    <a:pt x="217" y="283"/>
                    <a:pt x="217" y="283"/>
                  </a:cubicBezTo>
                  <a:cubicBezTo>
                    <a:pt x="239" y="307"/>
                    <a:pt x="239" y="307"/>
                    <a:pt x="239" y="307"/>
                  </a:cubicBezTo>
                  <a:cubicBezTo>
                    <a:pt x="266" y="288"/>
                    <a:pt x="266" y="288"/>
                    <a:pt x="266" y="288"/>
                  </a:cubicBezTo>
                  <a:cubicBezTo>
                    <a:pt x="253" y="258"/>
                    <a:pt x="253" y="258"/>
                    <a:pt x="253" y="258"/>
                  </a:cubicBezTo>
                  <a:cubicBezTo>
                    <a:pt x="253" y="258"/>
                    <a:pt x="253" y="258"/>
                    <a:pt x="253" y="258"/>
                  </a:cubicBezTo>
                  <a:cubicBezTo>
                    <a:pt x="258" y="253"/>
                    <a:pt x="263" y="248"/>
                    <a:pt x="268" y="242"/>
                  </a:cubicBezTo>
                  <a:cubicBezTo>
                    <a:pt x="268" y="242"/>
                    <a:pt x="268" y="242"/>
                    <a:pt x="268" y="242"/>
                  </a:cubicBezTo>
                  <a:cubicBezTo>
                    <a:pt x="299" y="252"/>
                    <a:pt x="299" y="252"/>
                    <a:pt x="299" y="252"/>
                  </a:cubicBezTo>
                  <a:cubicBezTo>
                    <a:pt x="314" y="223"/>
                    <a:pt x="314" y="223"/>
                    <a:pt x="314" y="223"/>
                  </a:cubicBezTo>
                  <a:cubicBezTo>
                    <a:pt x="288" y="202"/>
                    <a:pt x="288" y="202"/>
                    <a:pt x="288" y="202"/>
                  </a:cubicBezTo>
                  <a:cubicBezTo>
                    <a:pt x="288" y="202"/>
                    <a:pt x="288" y="202"/>
                    <a:pt x="288" y="202"/>
                  </a:cubicBezTo>
                  <a:cubicBezTo>
                    <a:pt x="290" y="195"/>
                    <a:pt x="292" y="189"/>
                    <a:pt x="293" y="182"/>
                  </a:cubicBezTo>
                  <a:cubicBezTo>
                    <a:pt x="294" y="182"/>
                    <a:pt x="294" y="182"/>
                    <a:pt x="294" y="182"/>
                  </a:cubicBezTo>
                  <a:cubicBezTo>
                    <a:pt x="325" y="175"/>
                    <a:pt x="325" y="175"/>
                    <a:pt x="325" y="175"/>
                  </a:cubicBezTo>
                  <a:cubicBezTo>
                    <a:pt x="325" y="143"/>
                    <a:pt x="325" y="143"/>
                    <a:pt x="325" y="143"/>
                  </a:cubicBezTo>
                  <a:cubicBezTo>
                    <a:pt x="292" y="137"/>
                    <a:pt x="292" y="137"/>
                    <a:pt x="292" y="137"/>
                  </a:cubicBezTo>
                  <a:cubicBezTo>
                    <a:pt x="292" y="137"/>
                    <a:pt x="292" y="137"/>
                    <a:pt x="292" y="137"/>
                  </a:cubicBezTo>
                  <a:cubicBezTo>
                    <a:pt x="290" y="130"/>
                    <a:pt x="288" y="123"/>
                    <a:pt x="286" y="117"/>
                  </a:cubicBezTo>
                  <a:cubicBezTo>
                    <a:pt x="287" y="116"/>
                    <a:pt x="287" y="116"/>
                    <a:pt x="287" y="116"/>
                  </a:cubicBezTo>
                  <a:cubicBezTo>
                    <a:pt x="312" y="96"/>
                    <a:pt x="312" y="96"/>
                    <a:pt x="312" y="96"/>
                  </a:cubicBezTo>
                  <a:cubicBezTo>
                    <a:pt x="295" y="67"/>
                    <a:pt x="295" y="67"/>
                    <a:pt x="295" y="67"/>
                  </a:cubicBezTo>
                  <a:cubicBezTo>
                    <a:pt x="264" y="78"/>
                    <a:pt x="264" y="78"/>
                    <a:pt x="264" y="78"/>
                  </a:cubicBezTo>
                  <a:cubicBezTo>
                    <a:pt x="262" y="77"/>
                    <a:pt x="262" y="77"/>
                    <a:pt x="262" y="77"/>
                  </a:cubicBezTo>
                  <a:cubicBezTo>
                    <a:pt x="257" y="71"/>
                    <a:pt x="253" y="67"/>
                    <a:pt x="245" y="61"/>
                  </a:cubicBezTo>
                  <a:cubicBezTo>
                    <a:pt x="246" y="59"/>
                    <a:pt x="246" y="59"/>
                    <a:pt x="246" y="59"/>
                  </a:cubicBezTo>
                  <a:cubicBezTo>
                    <a:pt x="259" y="36"/>
                    <a:pt x="259" y="36"/>
                    <a:pt x="259" y="36"/>
                  </a:cubicBezTo>
                  <a:cubicBezTo>
                    <a:pt x="231" y="18"/>
                    <a:pt x="231" y="18"/>
                    <a:pt x="231" y="18"/>
                  </a:cubicBezTo>
                  <a:cubicBezTo>
                    <a:pt x="210" y="41"/>
                    <a:pt x="210" y="41"/>
                    <a:pt x="210" y="41"/>
                  </a:cubicBezTo>
                  <a:cubicBezTo>
                    <a:pt x="210" y="41"/>
                    <a:pt x="210" y="41"/>
                    <a:pt x="210" y="41"/>
                  </a:cubicBezTo>
                  <a:cubicBezTo>
                    <a:pt x="201" y="37"/>
                    <a:pt x="193" y="34"/>
                    <a:pt x="184" y="33"/>
                  </a:cubicBezTo>
                  <a:cubicBezTo>
                    <a:pt x="184" y="31"/>
                    <a:pt x="184" y="31"/>
                    <a:pt x="184" y="31"/>
                  </a:cubicBezTo>
                  <a:cubicBezTo>
                    <a:pt x="178" y="0"/>
                    <a:pt x="178" y="0"/>
                    <a:pt x="178" y="0"/>
                  </a:cubicBezTo>
                  <a:cubicBezTo>
                    <a:pt x="146" y="0"/>
                    <a:pt x="146" y="0"/>
                    <a:pt x="146" y="0"/>
                  </a:cubicBezTo>
                  <a:cubicBezTo>
                    <a:pt x="139" y="32"/>
                    <a:pt x="139" y="32"/>
                    <a:pt x="139" y="32"/>
                  </a:cubicBezTo>
                  <a:cubicBezTo>
                    <a:pt x="139" y="33"/>
                    <a:pt x="139" y="33"/>
                    <a:pt x="139" y="33"/>
                  </a:cubicBezTo>
                  <a:cubicBezTo>
                    <a:pt x="129" y="34"/>
                    <a:pt x="119" y="37"/>
                    <a:pt x="109" y="42"/>
                  </a:cubicBezTo>
                  <a:cubicBezTo>
                    <a:pt x="108" y="41"/>
                    <a:pt x="108" y="41"/>
                    <a:pt x="108" y="41"/>
                  </a:cubicBezTo>
                  <a:cubicBezTo>
                    <a:pt x="86" y="18"/>
                    <a:pt x="86" y="18"/>
                    <a:pt x="86" y="18"/>
                  </a:cubicBezTo>
                  <a:cubicBezTo>
                    <a:pt x="59" y="36"/>
                    <a:pt x="59" y="36"/>
                    <a:pt x="59" y="36"/>
                  </a:cubicBezTo>
                  <a:cubicBezTo>
                    <a:pt x="72" y="66"/>
                    <a:pt x="72" y="66"/>
                    <a:pt x="72" y="66"/>
                  </a:cubicBezTo>
                  <a:lnTo>
                    <a:pt x="72" y="67"/>
                  </a:lnTo>
                  <a:close/>
                  <a:moveTo>
                    <a:pt x="219" y="69"/>
                  </a:moveTo>
                  <a:cubicBezTo>
                    <a:pt x="271" y="100"/>
                    <a:pt x="287" y="167"/>
                    <a:pt x="256" y="219"/>
                  </a:cubicBezTo>
                  <a:cubicBezTo>
                    <a:pt x="224" y="271"/>
                    <a:pt x="157" y="287"/>
                    <a:pt x="106" y="256"/>
                  </a:cubicBezTo>
                  <a:cubicBezTo>
                    <a:pt x="54" y="225"/>
                    <a:pt x="37" y="157"/>
                    <a:pt x="69" y="106"/>
                  </a:cubicBezTo>
                  <a:cubicBezTo>
                    <a:pt x="100" y="54"/>
                    <a:pt x="167" y="38"/>
                    <a:pt x="219" y="69"/>
                  </a:cubicBezTo>
                  <a:close/>
                </a:path>
              </a:pathLst>
            </a:custGeom>
            <a:solidFill>
              <a:schemeClr val="accent2"/>
            </a:solidFill>
            <a:ln>
              <a:noFill/>
            </a:ln>
          </p:spPr>
          <p:txBody>
            <a:bodyPr anchor="ctr"/>
            <a:lstStyle/>
            <a:p>
              <a:pPr algn="ctr"/>
              <a:endParaRPr/>
            </a:p>
          </p:txBody>
        </p:sp>
        <p:sp>
          <p:nvSpPr>
            <p:cNvPr id="18" name="Freeform: Shape 10">
              <a:extLst>
                <a:ext uri="{FF2B5EF4-FFF2-40B4-BE49-F238E27FC236}">
                  <a16:creationId xmlns:a16="http://schemas.microsoft.com/office/drawing/2014/main" id="{12D2E529-5DE4-48E4-95B7-E2EF943C0BCA}"/>
                </a:ext>
              </a:extLst>
            </p:cNvPr>
            <p:cNvSpPr/>
            <p:nvPr/>
          </p:nvSpPr>
          <p:spPr bwMode="auto">
            <a:xfrm>
              <a:off x="824424" y="3991205"/>
              <a:ext cx="379106" cy="334127"/>
            </a:xfrm>
            <a:custGeom>
              <a:avLst/>
              <a:gdLst>
                <a:gd name="T0" fmla="*/ 113 w 125"/>
                <a:gd name="T1" fmla="*/ 62 h 110"/>
                <a:gd name="T2" fmla="*/ 117 w 125"/>
                <a:gd name="T3" fmla="*/ 97 h 110"/>
                <a:gd name="T4" fmla="*/ 82 w 125"/>
                <a:gd name="T5" fmla="*/ 102 h 110"/>
                <a:gd name="T6" fmla="*/ 13 w 125"/>
                <a:gd name="T7" fmla="*/ 49 h 110"/>
                <a:gd name="T8" fmla="*/ 9 w 125"/>
                <a:gd name="T9" fmla="*/ 14 h 110"/>
                <a:gd name="T10" fmla="*/ 44 w 125"/>
                <a:gd name="T11" fmla="*/ 9 h 110"/>
                <a:gd name="T12" fmla="*/ 113 w 125"/>
                <a:gd name="T13" fmla="*/ 62 h 110"/>
              </a:gdLst>
              <a:ahLst/>
              <a:cxnLst>
                <a:cxn ang="0">
                  <a:pos x="T0" y="T1"/>
                </a:cxn>
                <a:cxn ang="0">
                  <a:pos x="T2" y="T3"/>
                </a:cxn>
                <a:cxn ang="0">
                  <a:pos x="T4" y="T5"/>
                </a:cxn>
                <a:cxn ang="0">
                  <a:pos x="T6" y="T7"/>
                </a:cxn>
                <a:cxn ang="0">
                  <a:pos x="T8" y="T9"/>
                </a:cxn>
                <a:cxn ang="0">
                  <a:pos x="T10" y="T11"/>
                </a:cxn>
                <a:cxn ang="0">
                  <a:pos x="T12" y="T13"/>
                </a:cxn>
              </a:cxnLst>
              <a:rect l="0" t="0" r="r" b="b"/>
              <a:pathLst>
                <a:path w="125" h="110">
                  <a:moveTo>
                    <a:pt x="113" y="62"/>
                  </a:moveTo>
                  <a:cubicBezTo>
                    <a:pt x="124" y="70"/>
                    <a:pt x="125" y="86"/>
                    <a:pt x="117" y="97"/>
                  </a:cubicBezTo>
                  <a:cubicBezTo>
                    <a:pt x="109" y="108"/>
                    <a:pt x="93" y="110"/>
                    <a:pt x="82" y="102"/>
                  </a:cubicBezTo>
                  <a:cubicBezTo>
                    <a:pt x="13" y="49"/>
                    <a:pt x="13" y="49"/>
                    <a:pt x="13" y="49"/>
                  </a:cubicBezTo>
                  <a:cubicBezTo>
                    <a:pt x="2" y="41"/>
                    <a:pt x="0" y="25"/>
                    <a:pt x="9" y="14"/>
                  </a:cubicBezTo>
                  <a:cubicBezTo>
                    <a:pt x="17" y="3"/>
                    <a:pt x="33" y="0"/>
                    <a:pt x="44" y="9"/>
                  </a:cubicBezTo>
                  <a:lnTo>
                    <a:pt x="113" y="62"/>
                  </a:lnTo>
                  <a:close/>
                </a:path>
              </a:pathLst>
            </a:custGeom>
            <a:solidFill>
              <a:schemeClr val="accent3"/>
            </a:solidFill>
            <a:ln>
              <a:noFill/>
            </a:ln>
          </p:spPr>
          <p:txBody>
            <a:bodyPr anchor="ctr"/>
            <a:lstStyle/>
            <a:p>
              <a:pPr algn="ctr"/>
              <a:endParaRPr/>
            </a:p>
          </p:txBody>
        </p:sp>
        <p:sp>
          <p:nvSpPr>
            <p:cNvPr id="19" name="Freeform: Shape 11">
              <a:extLst>
                <a:ext uri="{FF2B5EF4-FFF2-40B4-BE49-F238E27FC236}">
                  <a16:creationId xmlns:a16="http://schemas.microsoft.com/office/drawing/2014/main" id="{B54C7660-1A8D-4F83-A2B6-90AD249A1481}"/>
                </a:ext>
              </a:extLst>
            </p:cNvPr>
            <p:cNvSpPr/>
            <p:nvPr/>
          </p:nvSpPr>
          <p:spPr bwMode="auto">
            <a:xfrm>
              <a:off x="571258" y="4727571"/>
              <a:ext cx="426656" cy="218468"/>
            </a:xfrm>
            <a:custGeom>
              <a:avLst/>
              <a:gdLst>
                <a:gd name="T0" fmla="*/ 117 w 140"/>
                <a:gd name="T1" fmla="*/ 20 h 72"/>
                <a:gd name="T2" fmla="*/ 137 w 140"/>
                <a:gd name="T3" fmla="*/ 49 h 72"/>
                <a:gd name="T4" fmla="*/ 108 w 140"/>
                <a:gd name="T5" fmla="*/ 69 h 72"/>
                <a:gd name="T6" fmla="*/ 22 w 140"/>
                <a:gd name="T7" fmla="*/ 52 h 72"/>
                <a:gd name="T8" fmla="*/ 3 w 140"/>
                <a:gd name="T9" fmla="*/ 23 h 72"/>
                <a:gd name="T10" fmla="*/ 32 w 140"/>
                <a:gd name="T11" fmla="*/ 3 h 72"/>
                <a:gd name="T12" fmla="*/ 117 w 140"/>
                <a:gd name="T13" fmla="*/ 20 h 72"/>
              </a:gdLst>
              <a:ahLst/>
              <a:cxnLst>
                <a:cxn ang="0">
                  <a:pos x="T0" y="T1"/>
                </a:cxn>
                <a:cxn ang="0">
                  <a:pos x="T2" y="T3"/>
                </a:cxn>
                <a:cxn ang="0">
                  <a:pos x="T4" y="T5"/>
                </a:cxn>
                <a:cxn ang="0">
                  <a:pos x="T6" y="T7"/>
                </a:cxn>
                <a:cxn ang="0">
                  <a:pos x="T8" y="T9"/>
                </a:cxn>
                <a:cxn ang="0">
                  <a:pos x="T10" y="T11"/>
                </a:cxn>
                <a:cxn ang="0">
                  <a:pos x="T12" y="T13"/>
                </a:cxn>
              </a:cxnLst>
              <a:rect l="0" t="0" r="r" b="b"/>
              <a:pathLst>
                <a:path w="140" h="72">
                  <a:moveTo>
                    <a:pt x="117" y="20"/>
                  </a:moveTo>
                  <a:cubicBezTo>
                    <a:pt x="131" y="22"/>
                    <a:pt x="140" y="36"/>
                    <a:pt x="137" y="49"/>
                  </a:cubicBezTo>
                  <a:cubicBezTo>
                    <a:pt x="134" y="63"/>
                    <a:pt x="121" y="72"/>
                    <a:pt x="108" y="69"/>
                  </a:cubicBezTo>
                  <a:cubicBezTo>
                    <a:pt x="22" y="52"/>
                    <a:pt x="22" y="52"/>
                    <a:pt x="22" y="52"/>
                  </a:cubicBezTo>
                  <a:cubicBezTo>
                    <a:pt x="9" y="50"/>
                    <a:pt x="0" y="37"/>
                    <a:pt x="3" y="23"/>
                  </a:cubicBezTo>
                  <a:cubicBezTo>
                    <a:pt x="6" y="9"/>
                    <a:pt x="19" y="0"/>
                    <a:pt x="32" y="3"/>
                  </a:cubicBezTo>
                  <a:lnTo>
                    <a:pt x="117" y="20"/>
                  </a:lnTo>
                  <a:close/>
                </a:path>
              </a:pathLst>
            </a:custGeom>
            <a:solidFill>
              <a:schemeClr val="accent2"/>
            </a:solidFill>
            <a:ln>
              <a:noFill/>
            </a:ln>
          </p:spPr>
          <p:txBody>
            <a:bodyPr anchor="ctr"/>
            <a:lstStyle/>
            <a:p>
              <a:pPr algn="ctr"/>
              <a:endParaRPr/>
            </a:p>
          </p:txBody>
        </p:sp>
        <p:sp>
          <p:nvSpPr>
            <p:cNvPr id="20" name="Freeform: Shape 12">
              <a:extLst>
                <a:ext uri="{FF2B5EF4-FFF2-40B4-BE49-F238E27FC236}">
                  <a16:creationId xmlns:a16="http://schemas.microsoft.com/office/drawing/2014/main" id="{CA013A39-EAEF-4E37-B530-268663E766B2}"/>
                </a:ext>
              </a:extLst>
            </p:cNvPr>
            <p:cNvSpPr/>
            <p:nvPr/>
          </p:nvSpPr>
          <p:spPr bwMode="auto">
            <a:xfrm>
              <a:off x="757599" y="5433095"/>
              <a:ext cx="422800" cy="240315"/>
            </a:xfrm>
            <a:custGeom>
              <a:avLst/>
              <a:gdLst>
                <a:gd name="T0" fmla="*/ 105 w 139"/>
                <a:gd name="T1" fmla="*/ 4 h 79"/>
                <a:gd name="T2" fmla="*/ 136 w 139"/>
                <a:gd name="T3" fmla="*/ 22 h 79"/>
                <a:gd name="T4" fmla="*/ 118 w 139"/>
                <a:gd name="T5" fmla="*/ 52 h 79"/>
                <a:gd name="T6" fmla="*/ 34 w 139"/>
                <a:gd name="T7" fmla="*/ 75 h 79"/>
                <a:gd name="T8" fmla="*/ 4 w 139"/>
                <a:gd name="T9" fmla="*/ 57 h 79"/>
                <a:gd name="T10" fmla="*/ 21 w 139"/>
                <a:gd name="T11" fmla="*/ 26 h 79"/>
                <a:gd name="T12" fmla="*/ 105 w 139"/>
                <a:gd name="T13" fmla="*/ 4 h 79"/>
              </a:gdLst>
              <a:ahLst/>
              <a:cxnLst>
                <a:cxn ang="0">
                  <a:pos x="T0" y="T1"/>
                </a:cxn>
                <a:cxn ang="0">
                  <a:pos x="T2" y="T3"/>
                </a:cxn>
                <a:cxn ang="0">
                  <a:pos x="T4" y="T5"/>
                </a:cxn>
                <a:cxn ang="0">
                  <a:pos x="T6" y="T7"/>
                </a:cxn>
                <a:cxn ang="0">
                  <a:pos x="T8" y="T9"/>
                </a:cxn>
                <a:cxn ang="0">
                  <a:pos x="T10" y="T11"/>
                </a:cxn>
                <a:cxn ang="0">
                  <a:pos x="T12" y="T13"/>
                </a:cxn>
              </a:cxnLst>
              <a:rect l="0" t="0" r="r" b="b"/>
              <a:pathLst>
                <a:path w="139" h="79">
                  <a:moveTo>
                    <a:pt x="105" y="4"/>
                  </a:moveTo>
                  <a:cubicBezTo>
                    <a:pt x="118" y="0"/>
                    <a:pt x="132" y="8"/>
                    <a:pt x="136" y="22"/>
                  </a:cubicBezTo>
                  <a:cubicBezTo>
                    <a:pt x="139" y="35"/>
                    <a:pt x="131" y="49"/>
                    <a:pt x="118" y="52"/>
                  </a:cubicBezTo>
                  <a:cubicBezTo>
                    <a:pt x="34" y="75"/>
                    <a:pt x="34" y="75"/>
                    <a:pt x="34" y="75"/>
                  </a:cubicBezTo>
                  <a:cubicBezTo>
                    <a:pt x="21" y="79"/>
                    <a:pt x="7" y="71"/>
                    <a:pt x="4" y="57"/>
                  </a:cubicBezTo>
                  <a:cubicBezTo>
                    <a:pt x="0" y="44"/>
                    <a:pt x="8" y="30"/>
                    <a:pt x="21" y="26"/>
                  </a:cubicBezTo>
                  <a:lnTo>
                    <a:pt x="105" y="4"/>
                  </a:lnTo>
                  <a:close/>
                </a:path>
              </a:pathLst>
            </a:custGeom>
            <a:solidFill>
              <a:schemeClr val="accent1"/>
            </a:solidFill>
            <a:ln>
              <a:noFill/>
            </a:ln>
          </p:spPr>
          <p:txBody>
            <a:bodyPr anchor="ctr"/>
            <a:lstStyle/>
            <a:p>
              <a:pPr algn="ctr"/>
              <a:endParaRPr/>
            </a:p>
          </p:txBody>
        </p:sp>
        <p:sp>
          <p:nvSpPr>
            <p:cNvPr id="21" name="Freeform: Shape 13">
              <a:extLst>
                <a:ext uri="{FF2B5EF4-FFF2-40B4-BE49-F238E27FC236}">
                  <a16:creationId xmlns:a16="http://schemas.microsoft.com/office/drawing/2014/main" id="{54FF3900-4D2E-4497-9391-6B5DBC04AB3A}"/>
                </a:ext>
              </a:extLst>
            </p:cNvPr>
            <p:cNvSpPr/>
            <p:nvPr/>
          </p:nvSpPr>
          <p:spPr bwMode="auto">
            <a:xfrm>
              <a:off x="3544995" y="5433095"/>
              <a:ext cx="425371" cy="240315"/>
            </a:xfrm>
            <a:custGeom>
              <a:avLst/>
              <a:gdLst>
                <a:gd name="T0" fmla="*/ 35 w 140"/>
                <a:gd name="T1" fmla="*/ 4 h 79"/>
                <a:gd name="T2" fmla="*/ 4 w 140"/>
                <a:gd name="T3" fmla="*/ 22 h 79"/>
                <a:gd name="T4" fmla="*/ 21 w 140"/>
                <a:gd name="T5" fmla="*/ 52 h 79"/>
                <a:gd name="T6" fmla="*/ 105 w 140"/>
                <a:gd name="T7" fmla="*/ 75 h 79"/>
                <a:gd name="T8" fmla="*/ 136 w 140"/>
                <a:gd name="T9" fmla="*/ 57 h 79"/>
                <a:gd name="T10" fmla="*/ 119 w 140"/>
                <a:gd name="T11" fmla="*/ 26 h 79"/>
                <a:gd name="T12" fmla="*/ 35 w 140"/>
                <a:gd name="T13" fmla="*/ 4 h 79"/>
              </a:gdLst>
              <a:ahLst/>
              <a:cxnLst>
                <a:cxn ang="0">
                  <a:pos x="T0" y="T1"/>
                </a:cxn>
                <a:cxn ang="0">
                  <a:pos x="T2" y="T3"/>
                </a:cxn>
                <a:cxn ang="0">
                  <a:pos x="T4" y="T5"/>
                </a:cxn>
                <a:cxn ang="0">
                  <a:pos x="T6" y="T7"/>
                </a:cxn>
                <a:cxn ang="0">
                  <a:pos x="T8" y="T9"/>
                </a:cxn>
                <a:cxn ang="0">
                  <a:pos x="T10" y="T11"/>
                </a:cxn>
                <a:cxn ang="0">
                  <a:pos x="T12" y="T13"/>
                </a:cxn>
              </a:cxnLst>
              <a:rect l="0" t="0" r="r" b="b"/>
              <a:pathLst>
                <a:path w="140" h="79">
                  <a:moveTo>
                    <a:pt x="35" y="4"/>
                  </a:moveTo>
                  <a:cubicBezTo>
                    <a:pt x="21" y="0"/>
                    <a:pt x="8" y="8"/>
                    <a:pt x="4" y="22"/>
                  </a:cubicBezTo>
                  <a:cubicBezTo>
                    <a:pt x="0" y="35"/>
                    <a:pt x="8" y="49"/>
                    <a:pt x="21" y="52"/>
                  </a:cubicBezTo>
                  <a:cubicBezTo>
                    <a:pt x="105" y="75"/>
                    <a:pt x="105" y="75"/>
                    <a:pt x="105" y="75"/>
                  </a:cubicBezTo>
                  <a:cubicBezTo>
                    <a:pt x="119" y="79"/>
                    <a:pt x="132" y="71"/>
                    <a:pt x="136" y="57"/>
                  </a:cubicBezTo>
                  <a:cubicBezTo>
                    <a:pt x="140" y="44"/>
                    <a:pt x="132" y="30"/>
                    <a:pt x="119" y="26"/>
                  </a:cubicBezTo>
                  <a:lnTo>
                    <a:pt x="35" y="4"/>
                  </a:lnTo>
                  <a:close/>
                </a:path>
              </a:pathLst>
            </a:custGeom>
            <a:solidFill>
              <a:schemeClr val="accent4"/>
            </a:solidFill>
            <a:ln>
              <a:noFill/>
            </a:ln>
          </p:spPr>
          <p:txBody>
            <a:bodyPr anchor="ctr"/>
            <a:lstStyle/>
            <a:p>
              <a:pPr algn="ctr"/>
              <a:endParaRPr/>
            </a:p>
          </p:txBody>
        </p:sp>
        <p:sp>
          <p:nvSpPr>
            <p:cNvPr id="22" name="Freeform: Shape 14">
              <a:extLst>
                <a:ext uri="{FF2B5EF4-FFF2-40B4-BE49-F238E27FC236}">
                  <a16:creationId xmlns:a16="http://schemas.microsoft.com/office/drawing/2014/main" id="{34E200E9-8CE6-4F37-ABAB-185CC5B39D57}"/>
                </a:ext>
              </a:extLst>
            </p:cNvPr>
            <p:cNvSpPr/>
            <p:nvPr/>
          </p:nvSpPr>
          <p:spPr bwMode="auto">
            <a:xfrm>
              <a:off x="1140561" y="3748320"/>
              <a:ext cx="2335039" cy="2748843"/>
            </a:xfrm>
            <a:custGeom>
              <a:avLst/>
              <a:gdLst>
                <a:gd name="T0" fmla="*/ 702 w 768"/>
                <a:gd name="T1" fmla="*/ 412 h 904"/>
                <a:gd name="T2" fmla="*/ 611 w 768"/>
                <a:gd name="T3" fmla="*/ 601 h 904"/>
                <a:gd name="T4" fmla="*/ 611 w 768"/>
                <a:gd name="T5" fmla="*/ 602 h 904"/>
                <a:gd name="T6" fmla="*/ 609 w 768"/>
                <a:gd name="T7" fmla="*/ 604 h 904"/>
                <a:gd name="T8" fmla="*/ 606 w 768"/>
                <a:gd name="T9" fmla="*/ 606 h 904"/>
                <a:gd name="T10" fmla="*/ 606 w 768"/>
                <a:gd name="T11" fmla="*/ 607 h 904"/>
                <a:gd name="T12" fmla="*/ 536 w 768"/>
                <a:gd name="T13" fmla="*/ 735 h 904"/>
                <a:gd name="T14" fmla="*/ 523 w 768"/>
                <a:gd name="T15" fmla="*/ 827 h 904"/>
                <a:gd name="T16" fmla="*/ 523 w 768"/>
                <a:gd name="T17" fmla="*/ 833 h 904"/>
                <a:gd name="T18" fmla="*/ 521 w 768"/>
                <a:gd name="T19" fmla="*/ 837 h 904"/>
                <a:gd name="T20" fmla="*/ 504 w 768"/>
                <a:gd name="T21" fmla="*/ 844 h 904"/>
                <a:gd name="T22" fmla="*/ 274 w 768"/>
                <a:gd name="T23" fmla="*/ 844 h 904"/>
                <a:gd name="T24" fmla="*/ 257 w 768"/>
                <a:gd name="T25" fmla="*/ 837 h 904"/>
                <a:gd name="T26" fmla="*/ 255 w 768"/>
                <a:gd name="T27" fmla="*/ 832 h 904"/>
                <a:gd name="T28" fmla="*/ 256 w 768"/>
                <a:gd name="T29" fmla="*/ 827 h 904"/>
                <a:gd name="T30" fmla="*/ 243 w 768"/>
                <a:gd name="T31" fmla="*/ 737 h 904"/>
                <a:gd name="T32" fmla="*/ 185 w 768"/>
                <a:gd name="T33" fmla="*/ 622 h 904"/>
                <a:gd name="T34" fmla="*/ 170 w 768"/>
                <a:gd name="T35" fmla="*/ 604 h 904"/>
                <a:gd name="T36" fmla="*/ 136 w 768"/>
                <a:gd name="T37" fmla="*/ 571 h 904"/>
                <a:gd name="T38" fmla="*/ 109 w 768"/>
                <a:gd name="T39" fmla="*/ 530 h 904"/>
                <a:gd name="T40" fmla="*/ 75 w 768"/>
                <a:gd name="T41" fmla="*/ 436 h 904"/>
                <a:gd name="T42" fmla="*/ 70 w 768"/>
                <a:gd name="T43" fmla="*/ 378 h 904"/>
                <a:gd name="T44" fmla="*/ 342 w 768"/>
                <a:gd name="T45" fmla="*/ 65 h 904"/>
                <a:gd name="T46" fmla="*/ 305 w 768"/>
                <a:gd name="T47" fmla="*/ 0 h 904"/>
                <a:gd name="T48" fmla="*/ 0 w 768"/>
                <a:gd name="T49" fmla="*/ 378 h 904"/>
                <a:gd name="T50" fmla="*/ 132 w 768"/>
                <a:gd name="T51" fmla="*/ 669 h 904"/>
                <a:gd name="T52" fmla="*/ 186 w 768"/>
                <a:gd name="T53" fmla="*/ 825 h 904"/>
                <a:gd name="T54" fmla="*/ 204 w 768"/>
                <a:gd name="T55" fmla="*/ 883 h 904"/>
                <a:gd name="T56" fmla="*/ 226 w 768"/>
                <a:gd name="T57" fmla="*/ 902 h 904"/>
                <a:gd name="T58" fmla="*/ 380 w 768"/>
                <a:gd name="T59" fmla="*/ 903 h 904"/>
                <a:gd name="T60" fmla="*/ 547 w 768"/>
                <a:gd name="T61" fmla="*/ 904 h 904"/>
                <a:gd name="T62" fmla="*/ 575 w 768"/>
                <a:gd name="T63" fmla="*/ 883 h 904"/>
                <a:gd name="T64" fmla="*/ 593 w 768"/>
                <a:gd name="T65" fmla="*/ 825 h 904"/>
                <a:gd name="T66" fmla="*/ 658 w 768"/>
                <a:gd name="T67" fmla="*/ 654 h 904"/>
                <a:gd name="T68" fmla="*/ 662 w 768"/>
                <a:gd name="T69" fmla="*/ 650 h 904"/>
                <a:gd name="T70" fmla="*/ 768 w 768"/>
                <a:gd name="T71" fmla="*/ 442 h 904"/>
                <a:gd name="T72" fmla="*/ 702 w 768"/>
                <a:gd name="T73" fmla="*/ 412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8" h="904">
                  <a:moveTo>
                    <a:pt x="702" y="412"/>
                  </a:moveTo>
                  <a:cubicBezTo>
                    <a:pt x="694" y="485"/>
                    <a:pt x="661" y="552"/>
                    <a:pt x="611" y="601"/>
                  </a:cubicBezTo>
                  <a:cubicBezTo>
                    <a:pt x="611" y="602"/>
                    <a:pt x="611" y="602"/>
                    <a:pt x="611" y="602"/>
                  </a:cubicBezTo>
                  <a:cubicBezTo>
                    <a:pt x="610" y="603"/>
                    <a:pt x="609" y="603"/>
                    <a:pt x="609" y="604"/>
                  </a:cubicBezTo>
                  <a:cubicBezTo>
                    <a:pt x="609" y="604"/>
                    <a:pt x="608" y="605"/>
                    <a:pt x="606" y="606"/>
                  </a:cubicBezTo>
                  <a:cubicBezTo>
                    <a:pt x="606" y="607"/>
                    <a:pt x="606" y="607"/>
                    <a:pt x="606" y="607"/>
                  </a:cubicBezTo>
                  <a:cubicBezTo>
                    <a:pt x="595" y="619"/>
                    <a:pt x="556" y="665"/>
                    <a:pt x="536" y="735"/>
                  </a:cubicBezTo>
                  <a:cubicBezTo>
                    <a:pt x="528" y="762"/>
                    <a:pt x="523" y="793"/>
                    <a:pt x="523" y="827"/>
                  </a:cubicBezTo>
                  <a:cubicBezTo>
                    <a:pt x="523" y="829"/>
                    <a:pt x="523" y="831"/>
                    <a:pt x="523" y="833"/>
                  </a:cubicBezTo>
                  <a:cubicBezTo>
                    <a:pt x="523" y="833"/>
                    <a:pt x="522" y="835"/>
                    <a:pt x="521" y="837"/>
                  </a:cubicBezTo>
                  <a:cubicBezTo>
                    <a:pt x="519" y="839"/>
                    <a:pt x="514" y="842"/>
                    <a:pt x="504" y="844"/>
                  </a:cubicBezTo>
                  <a:cubicBezTo>
                    <a:pt x="274" y="844"/>
                    <a:pt x="274" y="844"/>
                    <a:pt x="274" y="844"/>
                  </a:cubicBezTo>
                  <a:cubicBezTo>
                    <a:pt x="265" y="842"/>
                    <a:pt x="260" y="840"/>
                    <a:pt x="257" y="837"/>
                  </a:cubicBezTo>
                  <a:cubicBezTo>
                    <a:pt x="256" y="836"/>
                    <a:pt x="255" y="833"/>
                    <a:pt x="255" y="832"/>
                  </a:cubicBezTo>
                  <a:cubicBezTo>
                    <a:pt x="256" y="830"/>
                    <a:pt x="256" y="830"/>
                    <a:pt x="256" y="827"/>
                  </a:cubicBezTo>
                  <a:cubicBezTo>
                    <a:pt x="256" y="794"/>
                    <a:pt x="251" y="764"/>
                    <a:pt x="243" y="737"/>
                  </a:cubicBezTo>
                  <a:cubicBezTo>
                    <a:pt x="227" y="683"/>
                    <a:pt x="201" y="643"/>
                    <a:pt x="185" y="622"/>
                  </a:cubicBezTo>
                  <a:cubicBezTo>
                    <a:pt x="180" y="616"/>
                    <a:pt x="175" y="610"/>
                    <a:pt x="170" y="604"/>
                  </a:cubicBezTo>
                  <a:cubicBezTo>
                    <a:pt x="159" y="593"/>
                    <a:pt x="146" y="583"/>
                    <a:pt x="136" y="571"/>
                  </a:cubicBezTo>
                  <a:cubicBezTo>
                    <a:pt x="125" y="558"/>
                    <a:pt x="116" y="544"/>
                    <a:pt x="109" y="530"/>
                  </a:cubicBezTo>
                  <a:cubicBezTo>
                    <a:pt x="94" y="501"/>
                    <a:pt x="81" y="469"/>
                    <a:pt x="75" y="436"/>
                  </a:cubicBezTo>
                  <a:cubicBezTo>
                    <a:pt x="72" y="417"/>
                    <a:pt x="70" y="397"/>
                    <a:pt x="70" y="378"/>
                  </a:cubicBezTo>
                  <a:cubicBezTo>
                    <a:pt x="70" y="219"/>
                    <a:pt x="189" y="87"/>
                    <a:pt x="342" y="65"/>
                  </a:cubicBezTo>
                  <a:cubicBezTo>
                    <a:pt x="305" y="0"/>
                    <a:pt x="305" y="0"/>
                    <a:pt x="305" y="0"/>
                  </a:cubicBezTo>
                  <a:cubicBezTo>
                    <a:pt x="131" y="38"/>
                    <a:pt x="0" y="193"/>
                    <a:pt x="0" y="378"/>
                  </a:cubicBezTo>
                  <a:cubicBezTo>
                    <a:pt x="0" y="494"/>
                    <a:pt x="51" y="598"/>
                    <a:pt x="132" y="669"/>
                  </a:cubicBezTo>
                  <a:cubicBezTo>
                    <a:pt x="151" y="694"/>
                    <a:pt x="185" y="750"/>
                    <a:pt x="186" y="825"/>
                  </a:cubicBezTo>
                  <a:cubicBezTo>
                    <a:pt x="184" y="841"/>
                    <a:pt x="188" y="864"/>
                    <a:pt x="204" y="883"/>
                  </a:cubicBezTo>
                  <a:cubicBezTo>
                    <a:pt x="210" y="890"/>
                    <a:pt x="218" y="897"/>
                    <a:pt x="226" y="902"/>
                  </a:cubicBezTo>
                  <a:cubicBezTo>
                    <a:pt x="380" y="903"/>
                    <a:pt x="380" y="903"/>
                    <a:pt x="380" y="903"/>
                  </a:cubicBezTo>
                  <a:cubicBezTo>
                    <a:pt x="547" y="904"/>
                    <a:pt x="547" y="904"/>
                    <a:pt x="547" y="904"/>
                  </a:cubicBezTo>
                  <a:cubicBezTo>
                    <a:pt x="558" y="899"/>
                    <a:pt x="567" y="892"/>
                    <a:pt x="575" y="883"/>
                  </a:cubicBezTo>
                  <a:cubicBezTo>
                    <a:pt x="590" y="864"/>
                    <a:pt x="594" y="841"/>
                    <a:pt x="593" y="825"/>
                  </a:cubicBezTo>
                  <a:cubicBezTo>
                    <a:pt x="594" y="723"/>
                    <a:pt x="657" y="655"/>
                    <a:pt x="658" y="654"/>
                  </a:cubicBezTo>
                  <a:cubicBezTo>
                    <a:pt x="660" y="653"/>
                    <a:pt x="661" y="652"/>
                    <a:pt x="662" y="650"/>
                  </a:cubicBezTo>
                  <a:cubicBezTo>
                    <a:pt x="717" y="595"/>
                    <a:pt x="755" y="522"/>
                    <a:pt x="768" y="442"/>
                  </a:cubicBezTo>
                  <a:cubicBezTo>
                    <a:pt x="750" y="433"/>
                    <a:pt x="720" y="420"/>
                    <a:pt x="702" y="412"/>
                  </a:cubicBezTo>
                  <a:close/>
                </a:path>
              </a:pathLst>
            </a:custGeom>
            <a:solidFill>
              <a:schemeClr val="tx1">
                <a:lumMod val="65000"/>
                <a:lumOff val="35000"/>
              </a:schemeClr>
            </a:solidFill>
            <a:ln>
              <a:noFill/>
            </a:ln>
          </p:spPr>
          <p:txBody>
            <a:bodyPr anchor="ctr"/>
            <a:lstStyle/>
            <a:p>
              <a:pPr algn="ctr"/>
              <a:endParaRPr/>
            </a:p>
          </p:txBody>
        </p:sp>
      </p:grpSp>
      <p:sp>
        <p:nvSpPr>
          <p:cNvPr id="23" name="Rectangle: Rounded Corners 17">
            <a:extLst>
              <a:ext uri="{FF2B5EF4-FFF2-40B4-BE49-F238E27FC236}">
                <a16:creationId xmlns:a16="http://schemas.microsoft.com/office/drawing/2014/main" id="{64D984F6-3C09-493B-BF75-6A2DE5313389}"/>
              </a:ext>
            </a:extLst>
          </p:cNvPr>
          <p:cNvSpPr/>
          <p:nvPr/>
        </p:nvSpPr>
        <p:spPr>
          <a:xfrm>
            <a:off x="6870014" y="810445"/>
            <a:ext cx="3767559" cy="34972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t">
            <a:normAutofit fontScale="92500" lnSpcReduction="10000"/>
          </a:bodyPr>
          <a:lstStyle/>
          <a:p>
            <a:r>
              <a:rPr lang="en-US" altLang="vi-VN" sz="1200" b="1" dirty="0" err="1">
                <a:solidFill>
                  <a:schemeClr val="bg1"/>
                </a:solidFill>
                <a:latin typeface="Noto Sans"/>
                <a:ea typeface="Noto Sans"/>
              </a:rPr>
              <a:t>Khối</a:t>
            </a:r>
            <a:r>
              <a:rPr lang="en-US" altLang="vi-VN" sz="1200" b="1" dirty="0">
                <a:solidFill>
                  <a:schemeClr val="bg1"/>
                </a:solidFill>
                <a:latin typeface="Noto Sans"/>
                <a:ea typeface="Noto Sans"/>
              </a:rPr>
              <a:t> </a:t>
            </a:r>
            <a:r>
              <a:rPr lang="en-US" altLang="vi-VN" sz="1200" b="1" dirty="0" err="1">
                <a:solidFill>
                  <a:schemeClr val="bg1"/>
                </a:solidFill>
                <a:latin typeface="Noto Sans"/>
                <a:ea typeface="Noto Sans"/>
              </a:rPr>
              <a:t>lượng</a:t>
            </a:r>
            <a:r>
              <a:rPr lang="en-US" altLang="vi-VN" sz="1200" b="1" dirty="0">
                <a:solidFill>
                  <a:schemeClr val="bg1"/>
                </a:solidFill>
                <a:latin typeface="Noto Sans"/>
                <a:ea typeface="Noto Sans"/>
              </a:rPr>
              <a:t> </a:t>
            </a:r>
            <a:r>
              <a:rPr lang="en-US" altLang="vi-VN" sz="1200" b="1" dirty="0" err="1">
                <a:solidFill>
                  <a:schemeClr val="bg1"/>
                </a:solidFill>
                <a:latin typeface="Noto Sans"/>
                <a:ea typeface="Noto Sans"/>
              </a:rPr>
              <a:t>lớn</a:t>
            </a:r>
            <a:r>
              <a:rPr lang="en-US" altLang="vi-VN" sz="1200" b="1" dirty="0">
                <a:solidFill>
                  <a:schemeClr val="bg1"/>
                </a:solidFill>
                <a:latin typeface="Noto Sans"/>
                <a:ea typeface="Noto Sans"/>
              </a:rPr>
              <a:t>(Volume)</a:t>
            </a:r>
            <a:endParaRPr lang="vi-VN" altLang="vi-VN" sz="1200" b="1" dirty="0">
              <a:solidFill>
                <a:schemeClr val="bg1"/>
              </a:solidFill>
              <a:latin typeface="Noto Sans"/>
              <a:ea typeface="Noto Sans"/>
            </a:endParaRPr>
          </a:p>
        </p:txBody>
      </p:sp>
      <p:sp>
        <p:nvSpPr>
          <p:cNvPr id="24" name="Rectangle: Rounded Corners 20">
            <a:extLst>
              <a:ext uri="{FF2B5EF4-FFF2-40B4-BE49-F238E27FC236}">
                <a16:creationId xmlns:a16="http://schemas.microsoft.com/office/drawing/2014/main" id="{AEB8FF26-6554-4C8C-A44E-8305BEFAAC5C}"/>
              </a:ext>
            </a:extLst>
          </p:cNvPr>
          <p:cNvSpPr/>
          <p:nvPr/>
        </p:nvSpPr>
        <p:spPr>
          <a:xfrm>
            <a:off x="6870014" y="1893142"/>
            <a:ext cx="3767559" cy="34972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t">
            <a:normAutofit fontScale="92500" lnSpcReduction="10000"/>
          </a:bodyPr>
          <a:lstStyle/>
          <a:p>
            <a:r>
              <a:rPr lang="en-US" altLang="vi-VN" sz="1200" b="1" dirty="0" err="1">
                <a:solidFill>
                  <a:schemeClr val="bg1"/>
                </a:solidFill>
                <a:latin typeface="Noto Sans"/>
                <a:ea typeface="Noto Sans"/>
              </a:rPr>
              <a:t>Tốc</a:t>
            </a:r>
            <a:r>
              <a:rPr lang="en-US" altLang="vi-VN" sz="1200" b="1" dirty="0">
                <a:solidFill>
                  <a:schemeClr val="bg1"/>
                </a:solidFill>
                <a:latin typeface="Noto Sans"/>
                <a:ea typeface="Noto Sans"/>
              </a:rPr>
              <a:t> </a:t>
            </a:r>
            <a:r>
              <a:rPr lang="en-US" altLang="vi-VN" sz="1200" b="1" dirty="0" err="1">
                <a:solidFill>
                  <a:schemeClr val="bg1"/>
                </a:solidFill>
                <a:latin typeface="Noto Sans"/>
                <a:ea typeface="Noto Sans"/>
              </a:rPr>
              <a:t>độ</a:t>
            </a:r>
            <a:r>
              <a:rPr lang="en-US" altLang="vi-VN" sz="1200" b="1" dirty="0">
                <a:solidFill>
                  <a:schemeClr val="bg1"/>
                </a:solidFill>
                <a:latin typeface="Noto Sans"/>
                <a:ea typeface="Noto Sans"/>
              </a:rPr>
              <a:t> (</a:t>
            </a:r>
            <a:r>
              <a:rPr lang="en-US" altLang="vi-VN" sz="1200" b="1" dirty="0" err="1">
                <a:solidFill>
                  <a:schemeClr val="bg1"/>
                </a:solidFill>
                <a:latin typeface="Noto Sans"/>
                <a:ea typeface="Noto Sans"/>
              </a:rPr>
              <a:t>Veclocity</a:t>
            </a:r>
            <a:r>
              <a:rPr lang="en-US" altLang="vi-VN" sz="1200" b="1" dirty="0">
                <a:solidFill>
                  <a:schemeClr val="bg1"/>
                </a:solidFill>
                <a:latin typeface="Noto Sans"/>
                <a:ea typeface="Noto Sans"/>
              </a:rPr>
              <a:t>)</a:t>
            </a:r>
            <a:endParaRPr lang="vi-VN" altLang="vi-VN" sz="1200" b="1" dirty="0">
              <a:solidFill>
                <a:schemeClr val="bg1"/>
              </a:solidFill>
              <a:latin typeface="Noto Sans"/>
              <a:ea typeface="Noto Sans"/>
            </a:endParaRPr>
          </a:p>
        </p:txBody>
      </p:sp>
      <p:sp>
        <p:nvSpPr>
          <p:cNvPr id="25" name="Rectangle: Rounded Corners 23">
            <a:extLst>
              <a:ext uri="{FF2B5EF4-FFF2-40B4-BE49-F238E27FC236}">
                <a16:creationId xmlns:a16="http://schemas.microsoft.com/office/drawing/2014/main" id="{5E4E5CE4-3C49-43E1-9485-B452D87E16C8}"/>
              </a:ext>
            </a:extLst>
          </p:cNvPr>
          <p:cNvSpPr/>
          <p:nvPr/>
        </p:nvSpPr>
        <p:spPr>
          <a:xfrm>
            <a:off x="6870012" y="2981960"/>
            <a:ext cx="3767559" cy="34972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t">
            <a:normAutofit fontScale="92500" lnSpcReduction="10000"/>
          </a:bodyPr>
          <a:lstStyle/>
          <a:p>
            <a:r>
              <a:rPr lang="en-US" altLang="vi-VN" sz="1200" b="1" dirty="0" err="1">
                <a:solidFill>
                  <a:schemeClr val="bg1"/>
                </a:solidFill>
                <a:latin typeface="Noto Sans"/>
                <a:ea typeface="Noto Sans"/>
              </a:rPr>
              <a:t>Đa</a:t>
            </a:r>
            <a:r>
              <a:rPr lang="en-US" altLang="vi-VN" sz="1200" b="1" dirty="0">
                <a:solidFill>
                  <a:schemeClr val="bg1"/>
                </a:solidFill>
                <a:latin typeface="Noto Sans"/>
                <a:ea typeface="Noto Sans"/>
              </a:rPr>
              <a:t> </a:t>
            </a:r>
            <a:r>
              <a:rPr lang="en-US" altLang="vi-VN" sz="1200" b="1" dirty="0" err="1">
                <a:solidFill>
                  <a:schemeClr val="bg1"/>
                </a:solidFill>
                <a:latin typeface="Noto Sans"/>
                <a:ea typeface="Noto Sans"/>
              </a:rPr>
              <a:t>dạng</a:t>
            </a:r>
            <a:r>
              <a:rPr lang="en-US" altLang="vi-VN" sz="1200" b="1" dirty="0">
                <a:solidFill>
                  <a:schemeClr val="bg1"/>
                </a:solidFill>
                <a:latin typeface="Noto Sans"/>
                <a:ea typeface="Noto Sans"/>
              </a:rPr>
              <a:t> (Variety)</a:t>
            </a:r>
            <a:endParaRPr lang="vi-VN" altLang="vi-VN" sz="1200" b="1" dirty="0">
              <a:solidFill>
                <a:schemeClr val="bg1"/>
              </a:solidFill>
              <a:latin typeface="Noto Sans"/>
              <a:ea typeface="Noto Sans"/>
            </a:endParaRPr>
          </a:p>
        </p:txBody>
      </p:sp>
      <p:sp>
        <p:nvSpPr>
          <p:cNvPr id="26" name="išľíďè">
            <a:extLst>
              <a:ext uri="{FF2B5EF4-FFF2-40B4-BE49-F238E27FC236}">
                <a16:creationId xmlns:a16="http://schemas.microsoft.com/office/drawing/2014/main" id="{8D18D755-0098-48B1-921D-8D1FC88C659C}"/>
              </a:ext>
            </a:extLst>
          </p:cNvPr>
          <p:cNvSpPr/>
          <p:nvPr/>
        </p:nvSpPr>
        <p:spPr bwMode="auto">
          <a:xfrm>
            <a:off x="6870014" y="1354799"/>
            <a:ext cx="3767559"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fontScale="92500" lnSpcReduction="10000"/>
          </a:bodyPr>
          <a:lstStyle/>
          <a:p>
            <a:pPr lvl="0" defTabSz="913765">
              <a:spcBef>
                <a:spcPct val="0"/>
              </a:spcBef>
              <a:spcAft>
                <a:spcPct val="0"/>
              </a:spcAft>
              <a:defRPr/>
            </a:pPr>
            <a:r>
              <a:rPr lang="vi-VN" sz="1200" dirty="0">
                <a:latin typeface="Noto Sans" panose="020B0502040504020204" pitchFamily="34" charset="0"/>
                <a:ea typeface="Noto Sans" panose="020B0502040504020204" pitchFamily="34" charset="0"/>
                <a:cs typeface="Noto Sans" panose="020B0502040504020204" pitchFamily="34" charset="0"/>
              </a:rPr>
              <a:t>Khối lượng dữ liệu rất lớn và đang ngày càng tăng lên, tính đến 2014 thì có thể trong khoảng vài trăm terabyte</a:t>
            </a:r>
            <a:endParaRPr kumimoji="0" lang="vi-VN" altLang="vi-VN" sz="1200" b="0" i="0" u="none" strike="noStrike" kern="1200" cap="none" spc="0" normalizeH="0" baseline="0" noProof="0" dirty="0">
              <a:ln>
                <a:noFill/>
              </a:ln>
              <a:solidFill>
                <a:schemeClr val="bg2">
                  <a:lumMod val="10000"/>
                </a:schemeClr>
              </a:solidFill>
              <a:effectLst/>
              <a:uLnTx/>
              <a:uFillTx/>
              <a:latin typeface="Noto Sans" panose="020B0502040504020204" pitchFamily="34" charset="0"/>
              <a:ea typeface="Noto Sans" panose="020B0502040504020204" pitchFamily="34" charset="0"/>
              <a:cs typeface="Noto Sans" panose="020B0502040504020204" pitchFamily="34" charset="0"/>
            </a:endParaRPr>
          </a:p>
        </p:txBody>
      </p:sp>
      <p:sp>
        <p:nvSpPr>
          <p:cNvPr id="27" name="išľíďè">
            <a:extLst>
              <a:ext uri="{FF2B5EF4-FFF2-40B4-BE49-F238E27FC236}">
                <a16:creationId xmlns:a16="http://schemas.microsoft.com/office/drawing/2014/main" id="{0E4DB3E2-89BD-45DB-82E4-A9BA4664AE67}"/>
              </a:ext>
            </a:extLst>
          </p:cNvPr>
          <p:cNvSpPr/>
          <p:nvPr/>
        </p:nvSpPr>
        <p:spPr bwMode="auto">
          <a:xfrm>
            <a:off x="6870014" y="2441939"/>
            <a:ext cx="3767559"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lvl="0" defTabSz="913765">
              <a:spcBef>
                <a:spcPct val="0"/>
              </a:spcBef>
              <a:spcAft>
                <a:spcPct val="0"/>
              </a:spcAft>
              <a:defRPr/>
            </a:pPr>
            <a:r>
              <a:rPr lang="vi-VN" sz="1200" dirty="0">
                <a:latin typeface="Noto Sans" panose="020B0502040504020204" pitchFamily="34" charset="0"/>
                <a:ea typeface="Noto Sans" panose="020B0502040504020204" pitchFamily="34" charset="0"/>
                <a:cs typeface="Noto Sans" panose="020B0502040504020204" pitchFamily="34" charset="0"/>
              </a:rPr>
              <a:t>Khối lượng dữ liệu gia tăng rất nhanh</a:t>
            </a:r>
            <a:endParaRPr kumimoji="0" lang="vi-VN" altLang="vi-VN" sz="1200" b="0" i="0" u="none" strike="noStrike" kern="1200" cap="none" spc="0" normalizeH="0" baseline="0" noProof="0" dirty="0">
              <a:ln>
                <a:noFill/>
              </a:ln>
              <a:solidFill>
                <a:schemeClr val="bg2">
                  <a:lumMod val="10000"/>
                </a:schemeClr>
              </a:solidFill>
              <a:effectLst/>
              <a:uLnTx/>
              <a:uFillTx/>
              <a:latin typeface="Noto Sans" panose="020B0502040504020204" pitchFamily="34" charset="0"/>
              <a:ea typeface="Noto Sans" panose="020B0502040504020204" pitchFamily="34" charset="0"/>
              <a:cs typeface="Noto Sans" panose="020B0502040504020204" pitchFamily="34" charset="0"/>
            </a:endParaRPr>
          </a:p>
        </p:txBody>
      </p:sp>
      <p:sp>
        <p:nvSpPr>
          <p:cNvPr id="28" name="išľíďè">
            <a:extLst>
              <a:ext uri="{FF2B5EF4-FFF2-40B4-BE49-F238E27FC236}">
                <a16:creationId xmlns:a16="http://schemas.microsoft.com/office/drawing/2014/main" id="{C5B78168-611B-4D28-9E37-2473E6F900F9}"/>
              </a:ext>
            </a:extLst>
          </p:cNvPr>
          <p:cNvSpPr/>
          <p:nvPr/>
        </p:nvSpPr>
        <p:spPr bwMode="auto">
          <a:xfrm>
            <a:off x="6870010" y="3526151"/>
            <a:ext cx="3767559"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lvl="0" defTabSz="913765">
              <a:spcBef>
                <a:spcPct val="0"/>
              </a:spcBef>
              <a:spcAft>
                <a:spcPct val="0"/>
              </a:spcAft>
              <a:defRPr/>
            </a:pPr>
            <a:r>
              <a:rPr lang="vi-VN" sz="1200" dirty="0">
                <a:latin typeface="Noto Sans" panose="020B0502040504020204" pitchFamily="34" charset="0"/>
                <a:ea typeface="Noto Sans" panose="020B0502040504020204" pitchFamily="34" charset="0"/>
                <a:cs typeface="Noto Sans" panose="020B0502040504020204" pitchFamily="34" charset="0"/>
              </a:rPr>
              <a:t>Ngày nay hơn 80% dữ liệu được sinh ra là phi cấu trúc( tài liệu, blog, hình ảnh,...)</a:t>
            </a:r>
            <a:endParaRPr kumimoji="0" lang="vi-VN" altLang="vi-VN" sz="1200" b="0" i="0" u="none" strike="noStrike" kern="1200" cap="none" spc="0" normalizeH="0" baseline="0" noProof="0" dirty="0">
              <a:ln>
                <a:noFill/>
              </a:ln>
              <a:solidFill>
                <a:schemeClr val="bg2">
                  <a:lumMod val="10000"/>
                </a:schemeClr>
              </a:solidFill>
              <a:effectLst/>
              <a:uLnTx/>
              <a:uFillTx/>
              <a:latin typeface="Noto Sans" panose="020B0502040504020204" pitchFamily="34" charset="0"/>
              <a:ea typeface="Noto Sans" panose="020B0502040504020204" pitchFamily="34" charset="0"/>
              <a:cs typeface="Noto Sans" panose="020B0502040504020204" pitchFamily="34" charset="0"/>
            </a:endParaRPr>
          </a:p>
        </p:txBody>
      </p:sp>
      <p:sp>
        <p:nvSpPr>
          <p:cNvPr id="2" name="Rectangle: Rounded Corners 20">
            <a:extLst>
              <a:ext uri="{FF2B5EF4-FFF2-40B4-BE49-F238E27FC236}">
                <a16:creationId xmlns:a16="http://schemas.microsoft.com/office/drawing/2014/main" id="{996C1A25-6537-3CA4-AD7A-E2AC28FFABE6}"/>
              </a:ext>
            </a:extLst>
          </p:cNvPr>
          <p:cNvSpPr/>
          <p:nvPr/>
        </p:nvSpPr>
        <p:spPr>
          <a:xfrm>
            <a:off x="6870009" y="4094272"/>
            <a:ext cx="3767559" cy="34972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t">
            <a:normAutofit fontScale="92500" lnSpcReduction="10000"/>
          </a:bodyPr>
          <a:lstStyle/>
          <a:p>
            <a:r>
              <a:rPr lang="en-US" altLang="vi-VN" sz="1200" b="1" dirty="0" err="1">
                <a:solidFill>
                  <a:schemeClr val="bg1"/>
                </a:solidFill>
                <a:latin typeface="Noto Sans"/>
                <a:ea typeface="Noto Sans"/>
              </a:rPr>
              <a:t>Độ</a:t>
            </a:r>
            <a:r>
              <a:rPr lang="en-US" altLang="vi-VN" sz="1200" b="1" dirty="0">
                <a:solidFill>
                  <a:schemeClr val="bg1"/>
                </a:solidFill>
                <a:latin typeface="Noto Sans"/>
                <a:ea typeface="Noto Sans"/>
              </a:rPr>
              <a:t> tin </a:t>
            </a:r>
            <a:r>
              <a:rPr lang="en-US" altLang="vi-VN" sz="1200" b="1" dirty="0" err="1">
                <a:solidFill>
                  <a:schemeClr val="bg1"/>
                </a:solidFill>
                <a:latin typeface="Noto Sans"/>
                <a:ea typeface="Noto Sans"/>
              </a:rPr>
              <a:t>cậy</a:t>
            </a:r>
            <a:r>
              <a:rPr lang="en-US" altLang="vi-VN" sz="1200" b="1" dirty="0">
                <a:solidFill>
                  <a:schemeClr val="bg1"/>
                </a:solidFill>
                <a:latin typeface="Noto Sans"/>
                <a:ea typeface="Noto Sans"/>
              </a:rPr>
              <a:t>/</a:t>
            </a:r>
            <a:r>
              <a:rPr lang="en-US" altLang="vi-VN" sz="1200" b="1" dirty="0" err="1">
                <a:solidFill>
                  <a:schemeClr val="bg1"/>
                </a:solidFill>
                <a:latin typeface="Noto Sans"/>
                <a:ea typeface="Noto Sans"/>
              </a:rPr>
              <a:t>chính</a:t>
            </a:r>
            <a:r>
              <a:rPr lang="en-US" altLang="vi-VN" sz="1200" b="1" dirty="0">
                <a:solidFill>
                  <a:schemeClr val="bg1"/>
                </a:solidFill>
                <a:latin typeface="Noto Sans"/>
                <a:ea typeface="Noto Sans"/>
              </a:rPr>
              <a:t> </a:t>
            </a:r>
            <a:r>
              <a:rPr lang="en-US" altLang="vi-VN" sz="1200" b="1" dirty="0" err="1">
                <a:solidFill>
                  <a:schemeClr val="bg1"/>
                </a:solidFill>
                <a:latin typeface="Noto Sans"/>
                <a:ea typeface="Noto Sans"/>
              </a:rPr>
              <a:t>xác</a:t>
            </a:r>
            <a:r>
              <a:rPr lang="en-US" altLang="vi-VN" sz="1200" b="1" dirty="0">
                <a:solidFill>
                  <a:schemeClr val="bg1"/>
                </a:solidFill>
                <a:latin typeface="Noto Sans"/>
                <a:ea typeface="Noto Sans"/>
              </a:rPr>
              <a:t> (Veracity)</a:t>
            </a:r>
            <a:endParaRPr lang="vi-VN" altLang="vi-VN" sz="1200" b="1" dirty="0">
              <a:solidFill>
                <a:schemeClr val="bg1"/>
              </a:solidFill>
              <a:latin typeface="Noto Sans"/>
              <a:ea typeface="Noto Sans"/>
            </a:endParaRPr>
          </a:p>
        </p:txBody>
      </p:sp>
      <p:sp>
        <p:nvSpPr>
          <p:cNvPr id="4" name="TextBox 3">
            <a:extLst>
              <a:ext uri="{FF2B5EF4-FFF2-40B4-BE49-F238E27FC236}">
                <a16:creationId xmlns:a16="http://schemas.microsoft.com/office/drawing/2014/main" id="{245BE158-0D0A-F735-E8E3-8EA5BE103593}"/>
              </a:ext>
            </a:extLst>
          </p:cNvPr>
          <p:cNvSpPr txBox="1"/>
          <p:nvPr/>
        </p:nvSpPr>
        <p:spPr>
          <a:xfrm>
            <a:off x="6877260" y="4657169"/>
            <a:ext cx="3490452" cy="646331"/>
          </a:xfrm>
          <a:prstGeom prst="rect">
            <a:avLst/>
          </a:prstGeom>
          <a:noFill/>
        </p:spPr>
        <p:txBody>
          <a:bodyPr wrap="square">
            <a:spAutoFit/>
          </a:bodyPr>
          <a:lstStyle/>
          <a:p>
            <a:pPr marL="0" marR="0" lvl="0" indent="0" algn="l" defTabSz="913765" rtl="0" eaLnBrk="1" fontAlgn="auto" latinLnBrk="0" hangingPunct="1">
              <a:lnSpc>
                <a:spcPct val="100000"/>
              </a:lnSpc>
              <a:spcBef>
                <a:spcPct val="0"/>
              </a:spcBef>
              <a:spcAft>
                <a:spcPct val="0"/>
              </a:spcAft>
              <a:buClrTx/>
              <a:buSzTx/>
              <a:buFontTx/>
              <a:buNone/>
              <a:defRPr/>
            </a:pP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Bài</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toán</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phân</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tích</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và</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loại</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bỏ</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dữ</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liệu</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thiếu</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chính</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xác</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và</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nhiễu</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đang</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là</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tính</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chất</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quan</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trọng</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của</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a:effectLst/>
                <a:latin typeface="Noto Sans" panose="020B0502040504020204" pitchFamily="34" charset="0"/>
                <a:ea typeface="Noto Sans" panose="020B0502040504020204" pitchFamily="34" charset="0"/>
                <a:cs typeface="Noto Sans" panose="020B0502040504020204" pitchFamily="34" charset="0"/>
              </a:rPr>
              <a:t>bigdata</a:t>
            </a:r>
            <a:endParaRPr kumimoji="0" lang="vi-VN" altLang="vi-VN" sz="1200" b="0" i="0" u="none" strike="noStrike" kern="1200" cap="none" spc="0" normalizeH="0" baseline="0" noProof="0" dirty="0">
              <a:ln>
                <a:noFill/>
              </a:ln>
              <a:solidFill>
                <a:schemeClr val="bg2">
                  <a:lumMod val="10000"/>
                </a:schemeClr>
              </a:solidFill>
              <a:effectLst/>
              <a:uLnTx/>
              <a:uFillTx/>
              <a:latin typeface="Noto Sans" panose="020B0502040504020204" pitchFamily="34" charset="0"/>
              <a:ea typeface="Noto Sans" panose="020B0502040504020204" pitchFamily="34" charset="0"/>
              <a:cs typeface="Noto Sans" panose="020B0502040504020204" pitchFamily="34" charset="0"/>
            </a:endParaRPr>
          </a:p>
        </p:txBody>
      </p:sp>
      <p:sp>
        <p:nvSpPr>
          <p:cNvPr id="5" name="Rectangle: Rounded Corners 23">
            <a:extLst>
              <a:ext uri="{FF2B5EF4-FFF2-40B4-BE49-F238E27FC236}">
                <a16:creationId xmlns:a16="http://schemas.microsoft.com/office/drawing/2014/main" id="{B73560C1-C940-FE6B-6AED-E226F24E26A6}"/>
              </a:ext>
            </a:extLst>
          </p:cNvPr>
          <p:cNvSpPr/>
          <p:nvPr/>
        </p:nvSpPr>
        <p:spPr>
          <a:xfrm>
            <a:off x="6877260" y="5279229"/>
            <a:ext cx="3767559" cy="34972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t">
            <a:normAutofit fontScale="92500" lnSpcReduction="10000"/>
          </a:bodyPr>
          <a:lstStyle/>
          <a:p>
            <a:r>
              <a:rPr lang="en-US" altLang="vi-VN" sz="1200" b="1" dirty="0" err="1">
                <a:solidFill>
                  <a:schemeClr val="bg1"/>
                </a:solidFill>
                <a:latin typeface="Noto Sans"/>
                <a:ea typeface="Noto Sans"/>
              </a:rPr>
              <a:t>Giá</a:t>
            </a:r>
            <a:r>
              <a:rPr lang="en-US" altLang="vi-VN" sz="1200" b="1" dirty="0">
                <a:solidFill>
                  <a:schemeClr val="bg1"/>
                </a:solidFill>
                <a:latin typeface="Noto Sans"/>
                <a:ea typeface="Noto Sans"/>
              </a:rPr>
              <a:t> </a:t>
            </a:r>
            <a:r>
              <a:rPr lang="en-US" altLang="vi-VN" sz="1200" b="1" dirty="0" err="1">
                <a:solidFill>
                  <a:schemeClr val="bg1"/>
                </a:solidFill>
                <a:latin typeface="Noto Sans"/>
                <a:ea typeface="Noto Sans"/>
              </a:rPr>
              <a:t>trị</a:t>
            </a:r>
            <a:r>
              <a:rPr lang="en-US" altLang="vi-VN" sz="1200" b="1" dirty="0">
                <a:solidFill>
                  <a:schemeClr val="bg1"/>
                </a:solidFill>
                <a:latin typeface="Noto Sans"/>
                <a:ea typeface="Noto Sans"/>
              </a:rPr>
              <a:t> (Value)</a:t>
            </a:r>
            <a:endParaRPr lang="vi-VN" altLang="vi-VN" sz="1200" b="1" dirty="0">
              <a:solidFill>
                <a:schemeClr val="bg1"/>
              </a:solidFill>
              <a:latin typeface="Noto Sans"/>
              <a:ea typeface="Noto Sans"/>
            </a:endParaRPr>
          </a:p>
        </p:txBody>
      </p:sp>
      <p:sp>
        <p:nvSpPr>
          <p:cNvPr id="6" name="TextBox 5">
            <a:extLst>
              <a:ext uri="{FF2B5EF4-FFF2-40B4-BE49-F238E27FC236}">
                <a16:creationId xmlns:a16="http://schemas.microsoft.com/office/drawing/2014/main" id="{EB9B245E-D8E8-C1E3-FD79-149F2405D565}"/>
              </a:ext>
            </a:extLst>
          </p:cNvPr>
          <p:cNvSpPr txBox="1"/>
          <p:nvPr/>
        </p:nvSpPr>
        <p:spPr>
          <a:xfrm>
            <a:off x="6870009" y="5789350"/>
            <a:ext cx="3490452" cy="276999"/>
          </a:xfrm>
          <a:prstGeom prst="rect">
            <a:avLst/>
          </a:prstGeom>
          <a:noFill/>
        </p:spPr>
        <p:txBody>
          <a:bodyPr wrap="square">
            <a:spAutoFit/>
          </a:bodyPr>
          <a:lstStyle/>
          <a:p>
            <a:pPr marL="0" marR="0" lvl="0" indent="0" algn="l" defTabSz="913765" rtl="0" eaLnBrk="1" fontAlgn="auto" latinLnBrk="0" hangingPunct="1">
              <a:lnSpc>
                <a:spcPct val="100000"/>
              </a:lnSpc>
              <a:spcBef>
                <a:spcPct val="0"/>
              </a:spcBef>
              <a:spcAft>
                <a:spcPct val="0"/>
              </a:spcAft>
              <a:buClrTx/>
              <a:buSzTx/>
              <a:buFontTx/>
              <a:buNone/>
              <a:defRPr/>
            </a:pP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Giá</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trị</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thông</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tin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mang</a:t>
            </a:r>
            <a:r>
              <a:rPr lang="en-US" sz="1200"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sz="1200"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lại</a:t>
            </a:r>
            <a:endParaRPr kumimoji="0" lang="vi-VN" altLang="vi-VN" sz="1200" b="0" i="0" u="none" strike="noStrike" kern="1200" cap="none" spc="0" normalizeH="0" baseline="0" noProof="0" dirty="0">
              <a:ln>
                <a:noFill/>
              </a:ln>
              <a:solidFill>
                <a:schemeClr val="bg2">
                  <a:lumMod val="10000"/>
                </a:schemeClr>
              </a:solidFill>
              <a:effectLst/>
              <a:uLnTx/>
              <a:uFillTx/>
              <a:latin typeface="Noto Sans" panose="020B0502040504020204" pitchFamily="34" charset="0"/>
              <a:ea typeface="Noto Sans" panose="020B0502040504020204" pitchFamily="34" charset="0"/>
              <a:cs typeface="Noto Sans" panose="020B0502040504020204" pitchFamily="34" charset="0"/>
            </a:endParaRPr>
          </a:p>
        </p:txBody>
      </p:sp>
      <p:sp>
        <p:nvSpPr>
          <p:cNvPr id="7" name="TextBox 6">
            <a:extLst>
              <a:ext uri="{FF2B5EF4-FFF2-40B4-BE49-F238E27FC236}">
                <a16:creationId xmlns:a16="http://schemas.microsoft.com/office/drawing/2014/main" id="{A12CD1C6-E642-FCC7-53D3-6E8B9A169983}"/>
              </a:ext>
            </a:extLst>
          </p:cNvPr>
          <p:cNvSpPr txBox="1"/>
          <p:nvPr/>
        </p:nvSpPr>
        <p:spPr>
          <a:xfrm>
            <a:off x="224851" y="139799"/>
            <a:ext cx="6096000"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Đặc</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trưng</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Tree>
    <p:extLst>
      <p:ext uri="{BB962C8B-B14F-4D97-AF65-F5344CB8AC3E}">
        <p14:creationId xmlns:p14="http://schemas.microsoft.com/office/powerpoint/2010/main" val="2930852869"/>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1EDEB1-C189-1B8D-40D7-91A02C83F952}"/>
              </a:ext>
            </a:extLst>
          </p:cNvPr>
          <p:cNvSpPr txBox="1"/>
          <p:nvPr/>
        </p:nvSpPr>
        <p:spPr>
          <a:xfrm>
            <a:off x="224851" y="139799"/>
            <a:ext cx="6096000"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Tổng</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quan</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về</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Hadoop</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10" name="TextBox 9">
            <a:extLst>
              <a:ext uri="{FF2B5EF4-FFF2-40B4-BE49-F238E27FC236}">
                <a16:creationId xmlns:a16="http://schemas.microsoft.com/office/drawing/2014/main" id="{660EEFBB-928F-F831-AF33-B8C9A5FD7706}"/>
              </a:ext>
            </a:extLst>
          </p:cNvPr>
          <p:cNvSpPr txBox="1"/>
          <p:nvPr/>
        </p:nvSpPr>
        <p:spPr>
          <a:xfrm>
            <a:off x="224851" y="1199987"/>
            <a:ext cx="6638065" cy="954107"/>
          </a:xfrm>
          <a:prstGeom prst="rect">
            <a:avLst/>
          </a:prstGeom>
          <a:noFill/>
        </p:spPr>
        <p:txBody>
          <a:bodyPr wrap="square">
            <a:spAutoFit/>
          </a:bodyPr>
          <a:lstStyle/>
          <a:p>
            <a:r>
              <a:rPr lang="en-US" sz="2000" b="1" u="sng"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Định</a:t>
            </a:r>
            <a:r>
              <a:rPr lang="en-US" sz="2000" b="1" u="sng"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sz="2000" b="1" u="sng"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nghĩa</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vi-VN"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Apache Hadoop là một framework dùng để chạy những ứng dụng trên 1 cluster lớn được xây dựng trên những phần cứng thông thường.</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pic>
        <p:nvPicPr>
          <p:cNvPr id="13" name="Picture 12">
            <a:extLst>
              <a:ext uri="{FF2B5EF4-FFF2-40B4-BE49-F238E27FC236}">
                <a16:creationId xmlns:a16="http://schemas.microsoft.com/office/drawing/2014/main" id="{E613C0D4-564B-979A-6E25-11F20A928770}"/>
              </a:ext>
            </a:extLst>
          </p:cNvPr>
          <p:cNvPicPr>
            <a:picLocks noChangeAspect="1"/>
          </p:cNvPicPr>
          <p:nvPr/>
        </p:nvPicPr>
        <p:blipFill>
          <a:blip r:embed="rId3"/>
          <a:stretch>
            <a:fillRect/>
          </a:stretch>
        </p:blipFill>
        <p:spPr>
          <a:xfrm>
            <a:off x="8160777" y="139799"/>
            <a:ext cx="3159771" cy="2592409"/>
          </a:xfrm>
          <a:prstGeom prst="rect">
            <a:avLst/>
          </a:prstGeom>
        </p:spPr>
      </p:pic>
      <p:pic>
        <p:nvPicPr>
          <p:cNvPr id="15" name="Picture 14">
            <a:extLst>
              <a:ext uri="{FF2B5EF4-FFF2-40B4-BE49-F238E27FC236}">
                <a16:creationId xmlns:a16="http://schemas.microsoft.com/office/drawing/2014/main" id="{2014B726-BE2F-8D00-CD34-4F1C935B7805}"/>
              </a:ext>
            </a:extLst>
          </p:cNvPr>
          <p:cNvPicPr>
            <a:picLocks noChangeAspect="1"/>
          </p:cNvPicPr>
          <p:nvPr/>
        </p:nvPicPr>
        <p:blipFill>
          <a:blip r:embed="rId4"/>
          <a:stretch>
            <a:fillRect/>
          </a:stretch>
        </p:blipFill>
        <p:spPr>
          <a:xfrm>
            <a:off x="224851" y="3261506"/>
            <a:ext cx="5038426" cy="2274055"/>
          </a:xfrm>
          <a:prstGeom prst="rect">
            <a:avLst/>
          </a:prstGeom>
        </p:spPr>
      </p:pic>
      <p:sp>
        <p:nvSpPr>
          <p:cNvPr id="16" name="TextBox 15">
            <a:extLst>
              <a:ext uri="{FF2B5EF4-FFF2-40B4-BE49-F238E27FC236}">
                <a16:creationId xmlns:a16="http://schemas.microsoft.com/office/drawing/2014/main" id="{36B31174-B673-9A71-5635-EA865DE2DFB2}"/>
              </a:ext>
            </a:extLst>
          </p:cNvPr>
          <p:cNvSpPr txBox="1"/>
          <p:nvPr/>
        </p:nvSpPr>
        <p:spPr>
          <a:xfrm>
            <a:off x="6419679" y="3022955"/>
            <a:ext cx="1632939" cy="369332"/>
          </a:xfrm>
          <a:prstGeom prst="rect">
            <a:avLst/>
          </a:prstGeom>
          <a:noFill/>
        </p:spPr>
        <p:txBody>
          <a:bodyPr wrap="square" rtlCol="0">
            <a:spAutoFit/>
          </a:bodyPr>
          <a:lstStyle/>
          <a:p>
            <a:r>
              <a:rPr lang="en-US" b="1" dirty="0"/>
              <a:t>Map/Reduce</a:t>
            </a:r>
          </a:p>
        </p:txBody>
      </p:sp>
      <p:sp>
        <p:nvSpPr>
          <p:cNvPr id="28" name="TextBox 27">
            <a:extLst>
              <a:ext uri="{FF2B5EF4-FFF2-40B4-BE49-F238E27FC236}">
                <a16:creationId xmlns:a16="http://schemas.microsoft.com/office/drawing/2014/main" id="{28680B26-02F0-D2E4-2467-5DE5A3514A00}"/>
              </a:ext>
            </a:extLst>
          </p:cNvPr>
          <p:cNvSpPr txBox="1"/>
          <p:nvPr/>
        </p:nvSpPr>
        <p:spPr>
          <a:xfrm>
            <a:off x="9730831" y="3022955"/>
            <a:ext cx="1503680" cy="369332"/>
          </a:xfrm>
          <a:prstGeom prst="rect">
            <a:avLst/>
          </a:prstGeom>
          <a:noFill/>
        </p:spPr>
        <p:txBody>
          <a:bodyPr wrap="square" rtlCol="0">
            <a:spAutoFit/>
          </a:bodyPr>
          <a:lstStyle/>
          <a:p>
            <a:r>
              <a:rPr lang="en-US" b="1" dirty="0"/>
              <a:t>HDFS</a:t>
            </a:r>
          </a:p>
        </p:txBody>
      </p:sp>
      <p:cxnSp>
        <p:nvCxnSpPr>
          <p:cNvPr id="42" name="Straight Connector 41">
            <a:extLst>
              <a:ext uri="{FF2B5EF4-FFF2-40B4-BE49-F238E27FC236}">
                <a16:creationId xmlns:a16="http://schemas.microsoft.com/office/drawing/2014/main" id="{8EBCCB7A-8EEA-18DC-033C-178394C9D6E9}"/>
              </a:ext>
            </a:extLst>
          </p:cNvPr>
          <p:cNvCxnSpPr/>
          <p:nvPr/>
        </p:nvCxnSpPr>
        <p:spPr>
          <a:xfrm>
            <a:off x="8711380" y="3022955"/>
            <a:ext cx="0" cy="1528261"/>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125AAA08-E3B0-843C-EE56-C0D0EFFEFA9B}"/>
              </a:ext>
            </a:extLst>
          </p:cNvPr>
          <p:cNvSpPr txBox="1"/>
          <p:nvPr/>
        </p:nvSpPr>
        <p:spPr>
          <a:xfrm>
            <a:off x="5551609" y="3635359"/>
            <a:ext cx="3159771" cy="2031325"/>
          </a:xfrm>
          <a:prstGeom prst="rect">
            <a:avLst/>
          </a:prstGeom>
          <a:noFill/>
        </p:spPr>
        <p:txBody>
          <a:bodyPr wrap="square" rtlCol="0">
            <a:spAutoFit/>
          </a:bodyPr>
          <a:lstStyle/>
          <a:p>
            <a:pPr marL="342900" indent="-342900">
              <a:buAutoNum type="arabicPeriod"/>
            </a:pPr>
            <a:r>
              <a:rPr lang="en-US" dirty="0">
                <a:latin typeface="Noto Sans" panose="020B0502040504020204" pitchFamily="34" charset="0"/>
                <a:ea typeface="Noto Sans" panose="020B0502040504020204" pitchFamily="34" charset="0"/>
                <a:cs typeface="Noto Sans" panose="020B0502040504020204" pitchFamily="34" charset="0"/>
              </a:rPr>
              <a:t>Hadoop </a:t>
            </a:r>
            <a:r>
              <a:rPr lang="en-US" dirty="0" err="1">
                <a:latin typeface="Noto Sans" panose="020B0502040504020204" pitchFamily="34" charset="0"/>
                <a:ea typeface="Noto Sans" panose="020B0502040504020204" pitchFamily="34" charset="0"/>
                <a:cs typeface="Noto Sans" panose="020B0502040504020204" pitchFamily="34" charset="0"/>
              </a:rPr>
              <a:t>thực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hiện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mô</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hình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này</a:t>
            </a:r>
            <a:r>
              <a:rPr lang="en-US" dirty="0">
                <a:latin typeface="Noto Sans" panose="020B0502040504020204" pitchFamily="34" charset="0"/>
                <a:ea typeface="Noto Sans" panose="020B0502040504020204" pitchFamily="34" charset="0"/>
                <a:cs typeface="Noto Sans" panose="020B0502040504020204" pitchFamily="34" charset="0"/>
              </a:rPr>
              <a:t> </a:t>
            </a:r>
          </a:p>
          <a:p>
            <a:pPr marL="342900" indent="-342900">
              <a:buAutoNum type="arabicPeriod"/>
            </a:pPr>
            <a:r>
              <a:rPr lang="en-US" dirty="0" err="1">
                <a:latin typeface="Noto Sans" panose="020B0502040504020204" pitchFamily="34" charset="0"/>
                <a:ea typeface="Noto Sans" panose="020B0502040504020204" pitchFamily="34" charset="0"/>
                <a:cs typeface="Noto Sans" panose="020B0502040504020204" pitchFamily="34" charset="0"/>
              </a:rPr>
              <a:t>Ứng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dụng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sẽ</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được</a:t>
            </a:r>
            <a:r>
              <a:rPr lang="en-US" dirty="0">
                <a:latin typeface="Noto Sans" panose="020B0502040504020204" pitchFamily="34" charset="0"/>
                <a:ea typeface="Noto Sans" panose="020B0502040504020204" pitchFamily="34" charset="0"/>
                <a:cs typeface="Noto Sans" panose="020B0502040504020204" pitchFamily="34" charset="0"/>
              </a:rPr>
              <a:t> chia </a:t>
            </a:r>
            <a:r>
              <a:rPr lang="en-US" dirty="0" err="1">
                <a:latin typeface="Noto Sans" panose="020B0502040504020204" pitchFamily="34" charset="0"/>
                <a:ea typeface="Noto Sans" panose="020B0502040504020204" pitchFamily="34" charset="0"/>
                <a:cs typeface="Noto Sans" panose="020B0502040504020204" pitchFamily="34" charset="0"/>
              </a:rPr>
              <a:t>nhỏ</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thành</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nhiều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phân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đoạn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và</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chạy</a:t>
            </a:r>
            <a:r>
              <a:rPr lang="en-US" dirty="0">
                <a:latin typeface="Noto Sans" panose="020B0502040504020204" pitchFamily="34" charset="0"/>
                <a:ea typeface="Noto Sans" panose="020B0502040504020204" pitchFamily="34" charset="0"/>
                <a:cs typeface="Noto Sans" panose="020B0502040504020204" pitchFamily="34" charset="0"/>
              </a:rPr>
              <a:t> song </a:t>
            </a:r>
            <a:r>
              <a:rPr lang="en-US" dirty="0" err="1">
                <a:latin typeface="Noto Sans" panose="020B0502040504020204" pitchFamily="34" charset="0"/>
                <a:ea typeface="Noto Sans" panose="020B0502040504020204" pitchFamily="34" charset="0"/>
                <a:cs typeface="Noto Sans" panose="020B0502040504020204" pitchFamily="34" charset="0"/>
              </a:rPr>
              <a:t>song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trên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nhiều</a:t>
            </a:r>
            <a:r>
              <a:rPr lang="en-US" dirty="0">
                <a:latin typeface="Noto Sans" panose="020B0502040504020204" pitchFamily="34" charset="0"/>
                <a:ea typeface="Noto Sans" panose="020B0502040504020204" pitchFamily="34" charset="0"/>
                <a:cs typeface="Noto Sans" panose="020B0502040504020204" pitchFamily="34" charset="0"/>
              </a:rPr>
              <a:t> node </a:t>
            </a:r>
            <a:r>
              <a:rPr lang="en-US" dirty="0" err="1">
                <a:latin typeface="Noto Sans" panose="020B0502040504020204" pitchFamily="34" charset="0"/>
                <a:ea typeface="Noto Sans" panose="020B0502040504020204" pitchFamily="34" charset="0"/>
                <a:cs typeface="Noto Sans" panose="020B0502040504020204" pitchFamily="34" charset="0"/>
              </a:rPr>
              <a:t>khác</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nhau</a:t>
            </a:r>
            <a:r>
              <a:rPr lang="en-US" dirty="0">
                <a:latin typeface="Noto Sans" panose="020B0502040504020204" pitchFamily="34" charset="0"/>
                <a:ea typeface="Noto Sans" panose="020B0502040504020204" pitchFamily="34" charset="0"/>
                <a:cs typeface="Noto Sans" panose="020B0502040504020204" pitchFamily="34" charset="0"/>
              </a:rPr>
              <a:t> </a:t>
            </a:r>
          </a:p>
        </p:txBody>
      </p:sp>
      <p:sp>
        <p:nvSpPr>
          <p:cNvPr id="44" name="TextBox 43">
            <a:extLst>
              <a:ext uri="{FF2B5EF4-FFF2-40B4-BE49-F238E27FC236}">
                <a16:creationId xmlns:a16="http://schemas.microsoft.com/office/drawing/2014/main" id="{3FF9FD62-1BD1-705B-0B92-C6A48D24EB80}"/>
              </a:ext>
            </a:extLst>
          </p:cNvPr>
          <p:cNvSpPr txBox="1"/>
          <p:nvPr/>
        </p:nvSpPr>
        <p:spPr>
          <a:xfrm>
            <a:off x="8892950" y="3635359"/>
            <a:ext cx="3159771" cy="923330"/>
          </a:xfrm>
          <a:prstGeom prst="rect">
            <a:avLst/>
          </a:prstGeom>
          <a:noFill/>
        </p:spPr>
        <p:txBody>
          <a:bodyPr wrap="square" rtlCol="0">
            <a:spAutoFit/>
          </a:bodyPr>
          <a:lstStyle/>
          <a:p>
            <a:pPr marL="342900" indent="-342900">
              <a:buAutoNum type="arabicPeriod"/>
            </a:pPr>
            <a:r>
              <a:rPr lang="en-US" dirty="0">
                <a:latin typeface="Noto Sans" panose="020B0502040504020204" pitchFamily="34" charset="0"/>
                <a:ea typeface="Noto Sans" panose="020B0502040504020204" pitchFamily="34" charset="0"/>
                <a:cs typeface="Noto Sans" panose="020B0502040504020204" pitchFamily="34" charset="0"/>
              </a:rPr>
              <a:t>File </a:t>
            </a:r>
            <a:r>
              <a:rPr lang="en-US" dirty="0" err="1">
                <a:latin typeface="Noto Sans" panose="020B0502040504020204" pitchFamily="34" charset="0"/>
                <a:ea typeface="Noto Sans" panose="020B0502040504020204" pitchFamily="34" charset="0"/>
                <a:cs typeface="Noto Sans" panose="020B0502040504020204" pitchFamily="34" charset="0"/>
              </a:rPr>
              <a:t>hệ</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thống</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phân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tán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cho</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phép</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lưu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trữ</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dữ</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liệu</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trên</a:t>
            </a:r>
            <a:r>
              <a:rPr lang="en-US" dirty="0">
                <a:latin typeface="Noto Sans" panose="020B0502040504020204" pitchFamily="34" charset="0"/>
                <a:ea typeface="Noto Sans" panose="020B0502040504020204" pitchFamily="34" charset="0"/>
                <a:cs typeface="Noto Sans" panose="020B0502040504020204" pitchFamily="34" charset="0"/>
              </a:rPr>
              <a:t> </a:t>
            </a:r>
            <a:r>
              <a:rPr lang="en-US" dirty="0" err="1">
                <a:latin typeface="Noto Sans" panose="020B0502040504020204" pitchFamily="34" charset="0"/>
                <a:ea typeface="Noto Sans" panose="020B0502040504020204" pitchFamily="34" charset="0"/>
                <a:cs typeface="Noto Sans" panose="020B0502040504020204" pitchFamily="34" charset="0"/>
              </a:rPr>
              <a:t>nhiều</a:t>
            </a:r>
            <a:r>
              <a:rPr lang="en-US" dirty="0">
                <a:latin typeface="Noto Sans" panose="020B0502040504020204" pitchFamily="34" charset="0"/>
                <a:ea typeface="Noto Sans" panose="020B0502040504020204" pitchFamily="34" charset="0"/>
                <a:cs typeface="Noto Sans" panose="020B0502040504020204" pitchFamily="34" charset="0"/>
              </a:rPr>
              <a:t> node </a:t>
            </a:r>
          </a:p>
        </p:txBody>
      </p:sp>
      <p:sp>
        <p:nvSpPr>
          <p:cNvPr id="47" name="Rectangle 46">
            <a:extLst>
              <a:ext uri="{FF2B5EF4-FFF2-40B4-BE49-F238E27FC236}">
                <a16:creationId xmlns:a16="http://schemas.microsoft.com/office/drawing/2014/main" id="{34FEE468-018E-EDB8-79A8-EA6F7FF84D6F}"/>
              </a:ext>
            </a:extLst>
          </p:cNvPr>
          <p:cNvSpPr/>
          <p:nvPr/>
        </p:nvSpPr>
        <p:spPr>
          <a:xfrm>
            <a:off x="1608108" y="5894220"/>
            <a:ext cx="928614" cy="5074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Noto Sans" panose="020B0502040504020204" pitchFamily="34" charset="0"/>
                <a:ea typeface="Noto Sans" panose="020B0502040504020204" pitchFamily="34" charset="0"/>
                <a:cs typeface="Noto Sans" panose="020B0502040504020204" pitchFamily="34" charset="0"/>
              </a:rPr>
              <a:t>=&gt;</a:t>
            </a:r>
          </a:p>
        </p:txBody>
      </p:sp>
      <p:sp>
        <p:nvSpPr>
          <p:cNvPr id="49" name="TextBox 48">
            <a:extLst>
              <a:ext uri="{FF2B5EF4-FFF2-40B4-BE49-F238E27FC236}">
                <a16:creationId xmlns:a16="http://schemas.microsoft.com/office/drawing/2014/main" id="{B740DD4E-0B78-FBD6-CB9A-104EFCA109EC}"/>
              </a:ext>
            </a:extLst>
          </p:cNvPr>
          <p:cNvSpPr txBox="1"/>
          <p:nvPr/>
        </p:nvSpPr>
        <p:spPr>
          <a:xfrm>
            <a:off x="2615380" y="5824799"/>
            <a:ext cx="6096000" cy="646331"/>
          </a:xfrm>
          <a:prstGeom prst="rect">
            <a:avLst/>
          </a:prstGeom>
          <a:noFill/>
        </p:spPr>
        <p:txBody>
          <a:bodyPr wrap="square">
            <a:spAutoFit/>
          </a:bodyPr>
          <a:lstStyle/>
          <a:p>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Là</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một</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framework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cho</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phép</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phát</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triển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các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ứng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dụng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phân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tán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Viết</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bằng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java.</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340619081"/>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E4CC54-3B83-59C2-E542-5EF01F1E8CA6}"/>
              </a:ext>
            </a:extLst>
          </p:cNvPr>
          <p:cNvSpPr txBox="1"/>
          <p:nvPr/>
        </p:nvSpPr>
        <p:spPr>
          <a:xfrm>
            <a:off x="224851" y="139799"/>
            <a:ext cx="6096000"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Tổng</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quan</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về</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MapReduce</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pic>
        <p:nvPicPr>
          <p:cNvPr id="14" name="Picture 13">
            <a:extLst>
              <a:ext uri="{FF2B5EF4-FFF2-40B4-BE49-F238E27FC236}">
                <a16:creationId xmlns:a16="http://schemas.microsoft.com/office/drawing/2014/main" id="{9B8ADD56-2DFD-3B60-2639-FF3342107396}"/>
              </a:ext>
            </a:extLst>
          </p:cNvPr>
          <p:cNvPicPr>
            <a:picLocks noChangeAspect="1"/>
          </p:cNvPicPr>
          <p:nvPr/>
        </p:nvPicPr>
        <p:blipFill>
          <a:blip r:embed="rId3"/>
          <a:stretch>
            <a:fillRect/>
          </a:stretch>
        </p:blipFill>
        <p:spPr>
          <a:xfrm>
            <a:off x="7081520" y="1449840"/>
            <a:ext cx="4967155" cy="3254569"/>
          </a:xfrm>
          <a:prstGeom prst="rect">
            <a:avLst/>
          </a:prstGeom>
        </p:spPr>
      </p:pic>
      <p:sp>
        <p:nvSpPr>
          <p:cNvPr id="16" name="TextBox 15">
            <a:extLst>
              <a:ext uri="{FF2B5EF4-FFF2-40B4-BE49-F238E27FC236}">
                <a16:creationId xmlns:a16="http://schemas.microsoft.com/office/drawing/2014/main" id="{113C46E8-32AE-0375-0B01-0A8FB083E204}"/>
              </a:ext>
            </a:extLst>
          </p:cNvPr>
          <p:cNvSpPr txBox="1"/>
          <p:nvPr/>
        </p:nvSpPr>
        <p:spPr>
          <a:xfrm>
            <a:off x="688258" y="1224997"/>
            <a:ext cx="6096000" cy="646331"/>
          </a:xfrm>
          <a:prstGeom prst="rect">
            <a:avLst/>
          </a:prstGeom>
          <a:noFill/>
        </p:spPr>
        <p:txBody>
          <a:bodyPr wrap="square">
            <a:spAutoFit/>
          </a:bodyPr>
          <a:lstStyle/>
          <a:p>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L</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à</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mô</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hình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dùng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cho</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xử</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lý</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tính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toán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song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song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và</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phân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tán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trên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hệ</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thống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phân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tán</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
        <p:nvSpPr>
          <p:cNvPr id="29" name="TextBox 28">
            <a:extLst>
              <a:ext uri="{FF2B5EF4-FFF2-40B4-BE49-F238E27FC236}">
                <a16:creationId xmlns:a16="http://schemas.microsoft.com/office/drawing/2014/main" id="{7E1773FB-A85E-9106-D1FF-1FA4E249C52D}"/>
              </a:ext>
            </a:extLst>
          </p:cNvPr>
          <p:cNvSpPr txBox="1"/>
          <p:nvPr/>
        </p:nvSpPr>
        <p:spPr>
          <a:xfrm>
            <a:off x="609600" y="2231923"/>
            <a:ext cx="1720645" cy="369332"/>
          </a:xfrm>
          <a:prstGeom prst="rect">
            <a:avLst/>
          </a:prstGeom>
          <a:noFill/>
        </p:spPr>
        <p:txBody>
          <a:bodyPr wrap="square" rtlCol="0">
            <a:spAutoFit/>
          </a:bodyPr>
          <a:lstStyle/>
          <a:p>
            <a:r>
              <a:rPr lang="en-US" b="1" dirty="0" err="1">
                <a:latin typeface="Noto Sans" panose="020B0502040504020204" pitchFamily="34" charset="0"/>
                <a:ea typeface="Noto Sans" panose="020B0502040504020204" pitchFamily="34" charset="0"/>
                <a:cs typeface="Noto Sans" panose="020B0502040504020204" pitchFamily="34" charset="0"/>
              </a:rPr>
              <a:t>Ứng</a:t>
            </a:r>
            <a:r>
              <a:rPr lang="en-US" b="1" dirty="0">
                <a:latin typeface="Noto Sans" panose="020B0502040504020204" pitchFamily="34" charset="0"/>
                <a:ea typeface="Noto Sans" panose="020B0502040504020204" pitchFamily="34" charset="0"/>
                <a:cs typeface="Noto Sans" panose="020B0502040504020204" pitchFamily="34" charset="0"/>
              </a:rPr>
              <a:t> </a:t>
            </a:r>
            <a:r>
              <a:rPr lang="en-US" b="1" dirty="0" err="1">
                <a:latin typeface="Noto Sans" panose="020B0502040504020204" pitchFamily="34" charset="0"/>
                <a:ea typeface="Noto Sans" panose="020B0502040504020204" pitchFamily="34" charset="0"/>
                <a:cs typeface="Noto Sans" panose="020B0502040504020204" pitchFamily="34" charset="0"/>
              </a:rPr>
              <a:t>dụng</a:t>
            </a:r>
            <a:r>
              <a:rPr lang="en-US" b="1" dirty="0">
                <a:latin typeface="Noto Sans" panose="020B0502040504020204" pitchFamily="34" charset="0"/>
                <a:ea typeface="Noto Sans" panose="020B0502040504020204" pitchFamily="34" charset="0"/>
                <a:cs typeface="Noto Sans" panose="020B0502040504020204" pitchFamily="34" charset="0"/>
              </a:rPr>
              <a:t> </a:t>
            </a:r>
          </a:p>
        </p:txBody>
      </p:sp>
      <p:sp>
        <p:nvSpPr>
          <p:cNvPr id="35" name="TextBox 34">
            <a:extLst>
              <a:ext uri="{FF2B5EF4-FFF2-40B4-BE49-F238E27FC236}">
                <a16:creationId xmlns:a16="http://schemas.microsoft.com/office/drawing/2014/main" id="{2429E27B-3672-5BA7-8ACE-2523B4526C5A}"/>
              </a:ext>
            </a:extLst>
          </p:cNvPr>
          <p:cNvSpPr txBox="1"/>
          <p:nvPr/>
        </p:nvSpPr>
        <p:spPr>
          <a:xfrm>
            <a:off x="766916" y="3028335"/>
            <a:ext cx="5553935" cy="923330"/>
          </a:xfrm>
          <a:prstGeom prst="rect">
            <a:avLst/>
          </a:prstGeom>
          <a:noFill/>
        </p:spPr>
        <p:txBody>
          <a:bodyPr wrap="square" rtlCol="0">
            <a:spAutoFit/>
          </a:bodyPr>
          <a:lstStyle/>
          <a:p>
            <a:r>
              <a:rPr lang="vi-VN" b="0" i="0" dirty="0">
                <a:solidFill>
                  <a:srgbClr val="000000"/>
                </a:solidFill>
                <a:effectLst/>
                <a:latin typeface="Times New Roman" panose="02020603050405020304" pitchFamily="18" charset="0"/>
              </a:rPr>
              <a:t>+ Dữ liệu cần xử lý kích thước lớn.</a:t>
            </a:r>
            <a:endParaRPr lang="en-US" b="0" i="0" dirty="0">
              <a:solidFill>
                <a:srgbClr val="000000"/>
              </a:solidFill>
              <a:effectLst/>
              <a:latin typeface="Times New Roman" panose="02020603050405020304" pitchFamily="18" charset="0"/>
            </a:endParaRPr>
          </a:p>
          <a:p>
            <a:r>
              <a:rPr lang="en-US" dirty="0">
                <a:solidFill>
                  <a:srgbClr val="000000"/>
                </a:solidFill>
                <a:latin typeface="Times New Roman" panose="02020603050405020304" pitchFamily="18" charset="0"/>
              </a:rPr>
              <a:t>+ </a:t>
            </a:r>
            <a:r>
              <a:rPr lang="en-US" b="0" i="0" dirty="0" err="1">
                <a:solidFill>
                  <a:srgbClr val="000000"/>
                </a:solidFill>
                <a:effectLst/>
                <a:latin typeface="Times New Roman" panose="02020603050405020304" pitchFamily="18" charset="0"/>
              </a:rPr>
              <a:t>Các</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ứng</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dụng</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thực</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hiện</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xử</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lý</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phân</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tích</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dữ</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liệu</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thời</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gian</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xử</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lý</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đáng</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kể</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có</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thể</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tính</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bằng</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phút</a:t>
            </a:r>
            <a:r>
              <a:rPr lang="en-US" b="0" i="0" dirty="0">
                <a:solidFill>
                  <a:srgbClr val="000000"/>
                </a:solidFill>
                <a:effectLst/>
                <a:latin typeface="Times New Roman" panose="02020603050405020304" pitchFamily="18" charset="0"/>
              </a:rPr>
              <a:t>, </a:t>
            </a:r>
            <a:r>
              <a:rPr lang="en-US" b="0" i="0" dirty="0" err="1">
                <a:solidFill>
                  <a:srgbClr val="000000"/>
                </a:solidFill>
                <a:effectLst/>
                <a:latin typeface="Times New Roman" panose="02020603050405020304" pitchFamily="18" charset="0"/>
              </a:rPr>
              <a:t>giờ</a:t>
            </a:r>
            <a:r>
              <a:rPr lang="en-US" b="0" i="0" dirty="0">
                <a:solidFill>
                  <a:srgbClr val="000000"/>
                </a:solidFill>
                <a:effectLst/>
                <a:latin typeface="Times New Roman" panose="02020603050405020304" pitchFamily="18" charset="0"/>
              </a:rPr>
              <a:t>, …</a:t>
            </a:r>
            <a:endParaRPr lang="en-US" dirty="0"/>
          </a:p>
        </p:txBody>
      </p:sp>
    </p:spTree>
    <p:extLst>
      <p:ext uri="{BB962C8B-B14F-4D97-AF65-F5344CB8AC3E}">
        <p14:creationId xmlns:p14="http://schemas.microsoft.com/office/powerpoint/2010/main" val="2573713738"/>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6D1C46-38EE-896B-AEB7-731A9E31428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25166E2-0E5D-0DDE-844F-F99EE6F8822C}"/>
              </a:ext>
            </a:extLst>
          </p:cNvPr>
          <p:cNvSpPr txBox="1"/>
          <p:nvPr/>
        </p:nvSpPr>
        <p:spPr>
          <a:xfrm>
            <a:off x="224851" y="139799"/>
            <a:ext cx="6096000"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Tổng</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quan</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về</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Spark</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16" name="TextBox 15">
            <a:extLst>
              <a:ext uri="{FF2B5EF4-FFF2-40B4-BE49-F238E27FC236}">
                <a16:creationId xmlns:a16="http://schemas.microsoft.com/office/drawing/2014/main" id="{68592E41-D69B-D0DF-C545-0B089A8A9035}"/>
              </a:ext>
            </a:extLst>
          </p:cNvPr>
          <p:cNvSpPr txBox="1"/>
          <p:nvPr/>
        </p:nvSpPr>
        <p:spPr>
          <a:xfrm>
            <a:off x="688258" y="1224997"/>
            <a:ext cx="6096000" cy="923330"/>
          </a:xfrm>
          <a:prstGeom prst="rect">
            <a:avLst/>
          </a:prstGeom>
          <a:noFill/>
        </p:spPr>
        <p:txBody>
          <a:bodyPr wrap="square">
            <a:spAutoFit/>
          </a:bodyPr>
          <a:lstStyle/>
          <a:p>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1. L</a:t>
            </a:r>
            <a:r>
              <a:rPr lang="vi-VN"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à framework mã nguồn mở tính toán cụm được thiết kế để cung cấp tốc độ tính toán, khả năng mở rộng (scalability) và khả năng lập trình cho Big Data</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
        <p:nvSpPr>
          <p:cNvPr id="35" name="TextBox 34">
            <a:extLst>
              <a:ext uri="{FF2B5EF4-FFF2-40B4-BE49-F238E27FC236}">
                <a16:creationId xmlns:a16="http://schemas.microsoft.com/office/drawing/2014/main" id="{49071513-858C-EEA8-6DE1-8EDD2F45E374}"/>
              </a:ext>
            </a:extLst>
          </p:cNvPr>
          <p:cNvSpPr txBox="1"/>
          <p:nvPr/>
        </p:nvSpPr>
        <p:spPr>
          <a:xfrm>
            <a:off x="688258" y="2413337"/>
            <a:ext cx="5553935" cy="2031325"/>
          </a:xfrm>
          <a:prstGeom prst="rect">
            <a:avLst/>
          </a:prstGeom>
          <a:noFill/>
        </p:spPr>
        <p:txBody>
          <a:bodyPr wrap="square" rtlCol="0">
            <a:spAutoFit/>
          </a:bodyPr>
          <a:lstStyle/>
          <a:p>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2. L</a:t>
            </a:r>
            <a:r>
              <a:rPr lang="vi-VN"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à công cụ xử lý dữ liệu nhanh gấp 10 lần so với các công cụ khác. Nó cung cấp một cơ chế tính toán phân tán trên một cụm máy tính (Computer Cluster) với hiệu suất cao hơn so với Apache Hadoop đặc biêt MapReduce, đồng thời hỗ trợ nhiều ngôn ngữ lập trình như Scala, Java, Python,...</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pic>
        <p:nvPicPr>
          <p:cNvPr id="4" name="Picture 3">
            <a:extLst>
              <a:ext uri="{FF2B5EF4-FFF2-40B4-BE49-F238E27FC236}">
                <a16:creationId xmlns:a16="http://schemas.microsoft.com/office/drawing/2014/main" id="{C11C3BB5-9C8F-4FD5-25C8-D210F9177BAC}"/>
              </a:ext>
            </a:extLst>
          </p:cNvPr>
          <p:cNvPicPr>
            <a:picLocks noChangeAspect="1"/>
          </p:cNvPicPr>
          <p:nvPr/>
        </p:nvPicPr>
        <p:blipFill>
          <a:blip r:embed="rId3"/>
          <a:stretch>
            <a:fillRect/>
          </a:stretch>
        </p:blipFill>
        <p:spPr>
          <a:xfrm>
            <a:off x="6638064" y="884656"/>
            <a:ext cx="5553935" cy="2748339"/>
          </a:xfrm>
          <a:prstGeom prst="rect">
            <a:avLst/>
          </a:prstGeom>
        </p:spPr>
      </p:pic>
      <p:sp>
        <p:nvSpPr>
          <p:cNvPr id="6" name="TextBox 5">
            <a:extLst>
              <a:ext uri="{FF2B5EF4-FFF2-40B4-BE49-F238E27FC236}">
                <a16:creationId xmlns:a16="http://schemas.microsoft.com/office/drawing/2014/main" id="{B5637925-CBA7-8E8D-BE16-7EDE3F040814}"/>
              </a:ext>
            </a:extLst>
          </p:cNvPr>
          <p:cNvSpPr txBox="1"/>
          <p:nvPr/>
        </p:nvSpPr>
        <p:spPr>
          <a:xfrm>
            <a:off x="688258" y="4709672"/>
            <a:ext cx="6096000" cy="646331"/>
          </a:xfrm>
          <a:prstGeom prst="rect">
            <a:avLst/>
          </a:prstGeom>
          <a:noFill/>
        </p:spPr>
        <p:txBody>
          <a:bodyPr wrap="square">
            <a:spAutoFit/>
          </a:bodyPr>
          <a:lstStyle/>
          <a:p>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3.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Nó</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bao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gồm</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c</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ác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thành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phần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của</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Apache Spark: Spark Core, Spark SQL, Spark Streaming,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MLlib</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GraphX</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238423049"/>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BE8DD5-5E5C-B624-D4A3-AB0023D2E86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D53A179-AAA0-2485-C29C-AF68090665E0}"/>
              </a:ext>
            </a:extLst>
          </p:cNvPr>
          <p:cNvSpPr txBox="1"/>
          <p:nvPr/>
        </p:nvSpPr>
        <p:spPr>
          <a:xfrm>
            <a:off x="224851" y="139799"/>
            <a:ext cx="6096000" cy="584775"/>
          </a:xfrm>
          <a:prstGeom prst="rect">
            <a:avLst/>
          </a:prstGeom>
          <a:noFill/>
        </p:spPr>
        <p:txBody>
          <a:bodyPr wrap="square">
            <a:spAutoFit/>
          </a:bodyPr>
          <a:lstStyle/>
          <a:p>
            <a:pPr marL="0" marR="0" lvl="0" indent="0" algn="l" defTabSz="913765" rtl="0" eaLnBrk="1" fontAlgn="auto" latinLnBrk="0" hangingPunct="1">
              <a:spcBef>
                <a:spcPct val="0"/>
              </a:spcBef>
              <a:spcAft>
                <a:spcPct val="0"/>
              </a:spcAft>
              <a:buClrTx/>
              <a:buSzTx/>
              <a:buFontTx/>
              <a:buNone/>
              <a:defRPr/>
            </a:pP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Bài</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toán</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phân</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tích</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cảm</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r>
              <a:rPr kumimoji="0" lang="en-US" altLang="vi-VN" sz="3200" b="1" i="0" u="none" strike="noStrike" kern="1200" cap="none" spc="0" normalizeH="0" baseline="0" noProof="0" dirty="0" err="1">
                <a:ln>
                  <a:noFill/>
                </a:ln>
                <a:solidFill>
                  <a:schemeClr val="bg2">
                    <a:lumMod val="10000"/>
                  </a:schemeClr>
                </a:solidFill>
                <a:effectLst/>
                <a:uLnTx/>
                <a:uFillTx/>
                <a:latin typeface="Noto Sans"/>
                <a:ea typeface="Noto Sans"/>
              </a:rPr>
              <a:t>xúc</a:t>
            </a:r>
            <a:r>
              <a:rPr kumimoji="0" lang="en-US" altLang="vi-VN" sz="3200" b="1" i="0" u="none" strike="noStrike" kern="1200" cap="none" spc="0" normalizeH="0" baseline="0" noProof="0" dirty="0">
                <a:ln>
                  <a:noFill/>
                </a:ln>
                <a:solidFill>
                  <a:schemeClr val="bg2">
                    <a:lumMod val="10000"/>
                  </a:schemeClr>
                </a:solidFill>
                <a:effectLst/>
                <a:uLnTx/>
                <a:uFillTx/>
                <a:latin typeface="Noto Sans"/>
                <a:ea typeface="Noto Sans"/>
              </a:rPr>
              <a:t> </a:t>
            </a:r>
            <a:endParaRPr kumimoji="0" lang="vi-VN" altLang="vi-VN" sz="3200" b="1" i="0" u="none" strike="noStrike" kern="1200" cap="none" spc="0" normalizeH="0" baseline="0" noProof="0" dirty="0">
              <a:ln>
                <a:noFill/>
              </a:ln>
              <a:solidFill>
                <a:schemeClr val="bg2">
                  <a:lumMod val="10000"/>
                </a:schemeClr>
              </a:solidFill>
              <a:effectLst/>
              <a:uLnTx/>
              <a:uFillTx/>
              <a:latin typeface="Noto Sans"/>
              <a:ea typeface="Noto Sans"/>
            </a:endParaRPr>
          </a:p>
        </p:txBody>
      </p:sp>
      <p:sp>
        <p:nvSpPr>
          <p:cNvPr id="16" name="TextBox 15">
            <a:extLst>
              <a:ext uri="{FF2B5EF4-FFF2-40B4-BE49-F238E27FC236}">
                <a16:creationId xmlns:a16="http://schemas.microsoft.com/office/drawing/2014/main" id="{8CE52220-E204-6B47-305B-6A1F2288BF23}"/>
              </a:ext>
            </a:extLst>
          </p:cNvPr>
          <p:cNvSpPr txBox="1"/>
          <p:nvPr/>
        </p:nvSpPr>
        <p:spPr>
          <a:xfrm>
            <a:off x="688258" y="989584"/>
            <a:ext cx="10874477" cy="923330"/>
          </a:xfrm>
          <a:prstGeom prst="rect">
            <a:avLst/>
          </a:prstGeom>
          <a:noFill/>
        </p:spPr>
        <p:txBody>
          <a:bodyPr wrap="square">
            <a:spAutoFit/>
          </a:bodyPr>
          <a:lstStyle/>
          <a:p>
            <a:r>
              <a:rPr lang="vi-VN"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Phân tích quan điểm là một ứng dụng của trí tuệ nhân tạo, nó sử dụng các thuật toán phức tạp để xử lý ngôn ngữ tự nhiên của con người (NLP) và xác định các đặc điểm cảm xúc tiêu cực/tích cực tại một thời điểm thông qua văn bản hoặc lời nói</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
        <p:nvSpPr>
          <p:cNvPr id="35" name="TextBox 34">
            <a:extLst>
              <a:ext uri="{FF2B5EF4-FFF2-40B4-BE49-F238E27FC236}">
                <a16:creationId xmlns:a16="http://schemas.microsoft.com/office/drawing/2014/main" id="{C2048A6B-0482-A17C-FD64-37E4C3549B53}"/>
              </a:ext>
            </a:extLst>
          </p:cNvPr>
          <p:cNvSpPr txBox="1"/>
          <p:nvPr/>
        </p:nvSpPr>
        <p:spPr>
          <a:xfrm>
            <a:off x="688258" y="2265853"/>
            <a:ext cx="5553935" cy="369332"/>
          </a:xfrm>
          <a:prstGeom prst="rect">
            <a:avLst/>
          </a:prstGeom>
          <a:noFill/>
        </p:spPr>
        <p:txBody>
          <a:bodyPr wrap="square" rtlCol="0">
            <a:spAutoFit/>
          </a:bodyPr>
          <a:lstStyle/>
          <a:p>
            <a:r>
              <a:rPr lang="en-US" b="1"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Lợi</a:t>
            </a:r>
            <a:r>
              <a:rPr lang="en-US"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1"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ích</a:t>
            </a:r>
            <a:r>
              <a:rPr lang="en-US"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1"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của</a:t>
            </a:r>
            <a:r>
              <a:rPr lang="en-US"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1"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việc</a:t>
            </a:r>
            <a:r>
              <a:rPr lang="en-US"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1"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giải</a:t>
            </a:r>
            <a:r>
              <a:rPr lang="en-US"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1"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quyết</a:t>
            </a:r>
            <a:r>
              <a:rPr lang="en-US"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1"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bài</a:t>
            </a:r>
            <a:r>
              <a:rPr lang="en-US" b="1"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1"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toán</a:t>
            </a:r>
            <a:endParaRPr lang="en-US" b="1" dirty="0">
              <a:latin typeface="Noto Sans" panose="020B0502040504020204" pitchFamily="34" charset="0"/>
              <a:ea typeface="Noto Sans" panose="020B0502040504020204" pitchFamily="34" charset="0"/>
              <a:cs typeface="Noto Sans" panose="020B0502040504020204" pitchFamily="34" charset="0"/>
            </a:endParaRPr>
          </a:p>
        </p:txBody>
      </p:sp>
      <p:sp>
        <p:nvSpPr>
          <p:cNvPr id="3" name="TextBox 2">
            <a:extLst>
              <a:ext uri="{FF2B5EF4-FFF2-40B4-BE49-F238E27FC236}">
                <a16:creationId xmlns:a16="http://schemas.microsoft.com/office/drawing/2014/main" id="{EA1B5751-B87C-9906-D6A1-C0796DB4D3BC}"/>
              </a:ext>
            </a:extLst>
          </p:cNvPr>
          <p:cNvSpPr txBox="1"/>
          <p:nvPr/>
        </p:nvSpPr>
        <p:spPr>
          <a:xfrm>
            <a:off x="550606" y="2920181"/>
            <a:ext cx="11326762" cy="2031325"/>
          </a:xfrm>
          <a:prstGeom prst="rect">
            <a:avLst/>
          </a:prstGeom>
          <a:noFill/>
        </p:spPr>
        <p:txBody>
          <a:bodyPr wrap="square" rtlCol="0">
            <a:spAutoFit/>
          </a:bodyPr>
          <a:lstStyle/>
          <a:p>
            <a:pPr marL="285750" indent="-285750">
              <a:buFont typeface="Arial" panose="020B0604020202020204" pitchFamily="34" charset="0"/>
              <a:buChar char="•"/>
            </a:pP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Xác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định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và</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trích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xuất</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thông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tin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hữu</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ích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từ</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khách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hàng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Giúp</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các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doanh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nghiệp</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xác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định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được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mức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độ</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quan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tâm</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của</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khách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hàng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đối</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với</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thương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hiệu</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sản</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phẩm</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dịch</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vụ</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của</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họ</a:t>
            </a:r>
            <a:endPar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endParaRPr>
          </a:p>
          <a:p>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=&gt;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Chiến</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lược</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marketing,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sản</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phẩm</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được</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tạo</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ra</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endPar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Arial" panose="020B0604020202020204" pitchFamily="34" charset="0"/>
              <a:buChar char="•"/>
            </a:pPr>
            <a:r>
              <a:rPr lang="vi-VN"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Tự động đánh giá chất lượng của các tư vấn viên hoặc tổng đài viên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a:t>
            </a:r>
            <a:b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b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Thông qua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cảm</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xúc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của</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khách</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hang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trong</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các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cuộc</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trò</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chuyện</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tư</a:t>
            </a:r>
            <a:r>
              <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 </a:t>
            </a:r>
            <a:r>
              <a:rPr lang="en-US" b="0" i="0" dirty="0" err="1">
                <a:solidFill>
                  <a:srgbClr val="000000"/>
                </a:solidFill>
                <a:effectLst/>
                <a:latin typeface="Noto Sans" panose="020B0502040504020204" pitchFamily="34" charset="0"/>
                <a:ea typeface="Noto Sans" panose="020B0502040504020204" pitchFamily="34" charset="0"/>
                <a:cs typeface="Noto Sans" panose="020B0502040504020204" pitchFamily="34" charset="0"/>
              </a:rPr>
              <a:t>vấn</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a:t>
            </a:r>
            <a:b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b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=&gt;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Đánh</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giá</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chất</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lượng</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tư</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vấn</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viên</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xác</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định</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được</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mức</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độ</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hài</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long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của</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khách</a:t>
            </a:r>
            <a:r>
              <a:rPr lang="en-US" dirty="0">
                <a:solidFill>
                  <a:srgbClr val="000000"/>
                </a:solidFill>
                <a:latin typeface="Noto Sans" panose="020B0502040504020204" pitchFamily="34" charset="0"/>
                <a:ea typeface="Noto Sans" panose="020B0502040504020204" pitchFamily="34" charset="0"/>
                <a:cs typeface="Noto Sans" panose="020B0502040504020204" pitchFamily="34" charset="0"/>
              </a:rPr>
              <a:t> </a:t>
            </a:r>
            <a:r>
              <a:rPr lang="en-US" dirty="0" err="1">
                <a:solidFill>
                  <a:srgbClr val="000000"/>
                </a:solidFill>
                <a:latin typeface="Noto Sans" panose="020B0502040504020204" pitchFamily="34" charset="0"/>
                <a:ea typeface="Noto Sans" panose="020B0502040504020204" pitchFamily="34" charset="0"/>
                <a:cs typeface="Noto Sans" panose="020B0502040504020204" pitchFamily="34" charset="0"/>
              </a:rPr>
              <a:t>hàng</a:t>
            </a:r>
            <a:endParaRPr lang="en-US"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endParaRPr>
          </a:p>
          <a:p>
            <a:pPr marL="285750" indent="-285750">
              <a:buFont typeface="Arial" panose="020B0604020202020204" pitchFamily="34" charset="0"/>
              <a:buChar char="•"/>
            </a:pPr>
            <a:endParaRPr lang="en-US" dirty="0">
              <a:latin typeface="Noto Sans" panose="020B0502040504020204" pitchFamily="34" charset="0"/>
              <a:ea typeface="Noto Sans" panose="020B0502040504020204" pitchFamily="34" charset="0"/>
              <a:cs typeface="Noto Sans" panose="020B0502040504020204" pitchFamily="34" charset="0"/>
            </a:endParaRPr>
          </a:p>
        </p:txBody>
      </p:sp>
      <p:sp>
        <p:nvSpPr>
          <p:cNvPr id="7" name="TextBox 6">
            <a:extLst>
              <a:ext uri="{FF2B5EF4-FFF2-40B4-BE49-F238E27FC236}">
                <a16:creationId xmlns:a16="http://schemas.microsoft.com/office/drawing/2014/main" id="{771E7D98-EA5D-D475-CDE0-478DFE9B4EB2}"/>
              </a:ext>
            </a:extLst>
          </p:cNvPr>
          <p:cNvSpPr txBox="1"/>
          <p:nvPr/>
        </p:nvSpPr>
        <p:spPr>
          <a:xfrm>
            <a:off x="688258" y="5312442"/>
            <a:ext cx="10569677" cy="646331"/>
          </a:xfrm>
          <a:prstGeom prst="rect">
            <a:avLst/>
          </a:prstGeom>
          <a:noFill/>
        </p:spPr>
        <p:txBody>
          <a:bodyPr wrap="square">
            <a:spAutoFit/>
          </a:bodyPr>
          <a:lstStyle/>
          <a:p>
            <a:r>
              <a:rPr lang="vi-VN" b="0" i="0" dirty="0">
                <a:solidFill>
                  <a:srgbClr val="000000"/>
                </a:solidFill>
                <a:effectLst/>
                <a:latin typeface="Noto Sans" panose="020B0502040504020204" pitchFamily="34" charset="0"/>
                <a:ea typeface="Noto Sans" panose="020B0502040504020204" pitchFamily="34" charset="0"/>
                <a:cs typeface="Noto Sans" panose="020B0502040504020204" pitchFamily="34" charset="0"/>
              </a:rPr>
              <a:t>Ở dự án này, nhóm thực hiện thí nghiệm với bộ dữ liệu bao gồm N tweets được thu thập từ nền tảng mạng xã hội X. Mỗi tweet đã được đánh nhãn 0 (tiêu cực) hoặc 1 (tích cực).</a:t>
            </a:r>
            <a:endParaRPr lang="en-US" dirty="0">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834141862"/>
      </p:ext>
    </p:extLst>
  </p:cSld>
  <p:clrMapOvr>
    <a:masterClrMapping/>
  </p:clrMapOvr>
  <mc:AlternateContent xmlns:mc="http://schemas.openxmlformats.org/markup-compatibility/2006" xmlns:p14="http://schemas.microsoft.com/office/powerpoint/2010/main">
    <mc:Choice Requires="p14">
      <p:transition spd="slow" p14:dur="1600" advClick="0" advTm="2000">
        <p14:gallery dir="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advTm="2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OS" val="Unix 2.6 unknown"/>
  <p:tag name="AS_RELEASE_DATE" val="2021.11.30"/>
  <p:tag name="AS_TITLE" val="Aspose.Slides for Java"/>
  <p:tag name="AS_VERSION" val="21.11"/>
  <p:tag name="ISPRING_PRESENTATION_TITLE" val="a4"/>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4.0.0"/>
</p:tagLst>
</file>

<file path=ppt/tags/tag15.xml><?xml version="1.0" encoding="utf-8"?>
<p:tagLst xmlns:a="http://schemas.openxmlformats.org/drawingml/2006/main" xmlns:r="http://schemas.openxmlformats.org/officeDocument/2006/relationships" xmlns:p="http://schemas.openxmlformats.org/presentationml/2006/main">
  <p:tag name="PA" val="v4.0.0"/>
</p:tagLst>
</file>

<file path=ppt/tags/tag16.xml><?xml version="1.0" encoding="utf-8"?>
<p:tagLst xmlns:a="http://schemas.openxmlformats.org/drawingml/2006/main" xmlns:r="http://schemas.openxmlformats.org/officeDocument/2006/relationships" xmlns:p="http://schemas.openxmlformats.org/presentationml/2006/main">
  <p:tag name="PA" val="v4.0.0"/>
</p:tagLst>
</file>

<file path=ppt/tags/tag17.xml><?xml version="1.0" encoding="utf-8"?>
<p:tagLst xmlns:a="http://schemas.openxmlformats.org/drawingml/2006/main" xmlns:r="http://schemas.openxmlformats.org/officeDocument/2006/relationships" xmlns:p="http://schemas.openxmlformats.org/presentationml/2006/main">
  <p:tag name="PA" val="v4.0.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19.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ID" val="553512"/>
  <p:tag name="MH" val="20160830110146"/>
  <p:tag name="MH_LIBRARY" val="CONTENTS"/>
  <p:tag name="MH_ORDER" val="1"/>
  <p:tag name="MH_TYPE" val="ENTRY"/>
</p:tagLst>
</file>

<file path=ppt/tags/tag20.xml><?xml version="1.0" encoding="utf-8"?>
<p:tagLst xmlns:a="http://schemas.openxmlformats.org/drawingml/2006/main" xmlns:r="http://schemas.openxmlformats.org/officeDocument/2006/relationships" xmlns:p="http://schemas.openxmlformats.org/presentationml/2006/main">
  <p:tag name="PA" val="v4.0.0"/>
</p:tagLst>
</file>

<file path=ppt/tags/tag21.xml><?xml version="1.0" encoding="utf-8"?>
<p:tagLst xmlns:a="http://schemas.openxmlformats.org/drawingml/2006/main" xmlns:r="http://schemas.openxmlformats.org/officeDocument/2006/relationships" xmlns:p="http://schemas.openxmlformats.org/presentationml/2006/main">
  <p:tag name="PA" val="v4.0.0"/>
</p:tagLst>
</file>

<file path=ppt/tags/tag22.xml><?xml version="1.0" encoding="utf-8"?>
<p:tagLst xmlns:a="http://schemas.openxmlformats.org/drawingml/2006/main" xmlns:r="http://schemas.openxmlformats.org/officeDocument/2006/relationships" xmlns:p="http://schemas.openxmlformats.org/presentationml/2006/main">
  <p:tag name="PA" val="v4.0.0"/>
</p:tagLst>
</file>

<file path=ppt/tags/tag23.xml><?xml version="1.0" encoding="utf-8"?>
<p:tagLst xmlns:a="http://schemas.openxmlformats.org/drawingml/2006/main" xmlns:r="http://schemas.openxmlformats.org/officeDocument/2006/relationships" xmlns:p="http://schemas.openxmlformats.org/presentationml/2006/main">
  <p:tag name="PA" val="v4.0.0"/>
</p:tagLst>
</file>

<file path=ppt/tags/tag24.xml><?xml version="1.0" encoding="utf-8"?>
<p:tagLst xmlns:a="http://schemas.openxmlformats.org/drawingml/2006/main" xmlns:r="http://schemas.openxmlformats.org/officeDocument/2006/relationships" xmlns:p="http://schemas.openxmlformats.org/presentationml/2006/main">
  <p:tag name="PA" val="v4.0.0"/>
</p:tagLst>
</file>

<file path=ppt/tags/tag25.xml><?xml version="1.0" encoding="utf-8"?>
<p:tagLst xmlns:a="http://schemas.openxmlformats.org/drawingml/2006/main" xmlns:r="http://schemas.openxmlformats.org/officeDocument/2006/relationships" xmlns:p="http://schemas.openxmlformats.org/presentationml/2006/main">
  <p:tag name="PA" val="v4.0.0"/>
</p:tagLst>
</file>

<file path=ppt/tags/tag26.xml><?xml version="1.0" encoding="utf-8"?>
<p:tagLst xmlns:a="http://schemas.openxmlformats.org/drawingml/2006/main" xmlns:r="http://schemas.openxmlformats.org/officeDocument/2006/relationships" xmlns:p="http://schemas.openxmlformats.org/presentationml/2006/main">
  <p:tag name="PA" val="v4.0.0"/>
</p:tagLst>
</file>

<file path=ppt/tags/tag27.xml><?xml version="1.0" encoding="utf-8"?>
<p:tagLst xmlns:a="http://schemas.openxmlformats.org/drawingml/2006/main" xmlns:r="http://schemas.openxmlformats.org/officeDocument/2006/relationships" xmlns:p="http://schemas.openxmlformats.org/presentationml/2006/main">
  <p:tag name="PA" val="v4.0.0"/>
</p:tagLst>
</file>

<file path=ppt/tags/tag28.xml><?xml version="1.0" encoding="utf-8"?>
<p:tagLst xmlns:a="http://schemas.openxmlformats.org/drawingml/2006/main" xmlns:r="http://schemas.openxmlformats.org/officeDocument/2006/relationships" xmlns:p="http://schemas.openxmlformats.org/presentationml/2006/main">
  <p:tag name="PA" val="v4.0.0"/>
</p:tagLst>
</file>

<file path=ppt/tags/tag29.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ID" val="553512"/>
  <p:tag name="MH" val="20160830110146"/>
  <p:tag name="MH_LIBRARY" val="CONTENTS"/>
  <p:tag name="MH_ORDER" val="1"/>
  <p:tag name="MH_TYPE" val="ENTRY"/>
</p:tagLst>
</file>

<file path=ppt/tags/tag30.xml><?xml version="1.0" encoding="utf-8"?>
<p:tagLst xmlns:a="http://schemas.openxmlformats.org/drawingml/2006/main" xmlns:r="http://schemas.openxmlformats.org/officeDocument/2006/relationships" xmlns:p="http://schemas.openxmlformats.org/presentationml/2006/main">
  <p:tag name="PA" val="v4.0.0"/>
</p:tagLst>
</file>

<file path=ppt/tags/tag31.xml><?xml version="1.0" encoding="utf-8"?>
<p:tagLst xmlns:a="http://schemas.openxmlformats.org/drawingml/2006/main" xmlns:r="http://schemas.openxmlformats.org/officeDocument/2006/relationships" xmlns:p="http://schemas.openxmlformats.org/presentationml/2006/main">
  <p:tag name="PA" val="v4.0.0"/>
</p:tagLst>
</file>

<file path=ppt/tags/tag32.xml><?xml version="1.0" encoding="utf-8"?>
<p:tagLst xmlns:a="http://schemas.openxmlformats.org/drawingml/2006/main" xmlns:r="http://schemas.openxmlformats.org/officeDocument/2006/relationships" xmlns:p="http://schemas.openxmlformats.org/presentationml/2006/main">
  <p:tag name="PA" val="v4.0.0"/>
</p:tagLst>
</file>

<file path=ppt/tags/tag33.xml><?xml version="1.0" encoding="utf-8"?>
<p:tagLst xmlns:a="http://schemas.openxmlformats.org/drawingml/2006/main" xmlns:r="http://schemas.openxmlformats.org/officeDocument/2006/relationships" xmlns:p="http://schemas.openxmlformats.org/presentationml/2006/main">
  <p:tag name="PA" val="v4.0.0"/>
</p:tagLst>
</file>

<file path=ppt/tags/tag34.xml><?xml version="1.0" encoding="utf-8"?>
<p:tagLst xmlns:a="http://schemas.openxmlformats.org/drawingml/2006/main" xmlns:r="http://schemas.openxmlformats.org/officeDocument/2006/relationships" xmlns:p="http://schemas.openxmlformats.org/presentationml/2006/main">
  <p:tag name="PA" val="v4.0.0"/>
</p:tagLst>
</file>

<file path=ppt/tags/tag35.xml><?xml version="1.0" encoding="utf-8"?>
<p:tagLst xmlns:a="http://schemas.openxmlformats.org/drawingml/2006/main" xmlns:r="http://schemas.openxmlformats.org/officeDocument/2006/relationships" xmlns:p="http://schemas.openxmlformats.org/presentationml/2006/main">
  <p:tag name="PA" val="v4.0.0"/>
</p:tagLst>
</file>

<file path=ppt/tags/tag36.xml><?xml version="1.0" encoding="utf-8"?>
<p:tagLst xmlns:a="http://schemas.openxmlformats.org/drawingml/2006/main" xmlns:r="http://schemas.openxmlformats.org/officeDocument/2006/relationships" xmlns:p="http://schemas.openxmlformats.org/presentationml/2006/main">
  <p:tag name="PA" val="v4.0.0"/>
</p:tagLst>
</file>

<file path=ppt/tags/tag37.xml><?xml version="1.0" encoding="utf-8"?>
<p:tagLst xmlns:a="http://schemas.openxmlformats.org/drawingml/2006/main" xmlns:r="http://schemas.openxmlformats.org/officeDocument/2006/relationships" xmlns:p="http://schemas.openxmlformats.org/presentationml/2006/main">
  <p:tag name="PA" val="v4.0.0"/>
</p:tagLst>
</file>

<file path=ppt/tags/tag38.xml><?xml version="1.0" encoding="utf-8"?>
<p:tagLst xmlns:a="http://schemas.openxmlformats.org/drawingml/2006/main" xmlns:r="http://schemas.openxmlformats.org/officeDocument/2006/relationships" xmlns:p="http://schemas.openxmlformats.org/presentationml/2006/main">
  <p:tag name="PA" val="v4.0.0"/>
</p:tagLst>
</file>

<file path=ppt/tags/tag39.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ID" val="553512"/>
  <p:tag name="MH" val="20160830110146"/>
  <p:tag name="MH_LIBRARY" val="CONTENTS"/>
  <p:tag name="MH_ORDER" val="1"/>
  <p:tag name="MH_TYPE" val="ENTRY"/>
</p:tagLst>
</file>

<file path=ppt/tags/tag40.xml><?xml version="1.0" encoding="utf-8"?>
<p:tagLst xmlns:a="http://schemas.openxmlformats.org/drawingml/2006/main" xmlns:r="http://schemas.openxmlformats.org/officeDocument/2006/relationships" xmlns:p="http://schemas.openxmlformats.org/presentationml/2006/main">
  <p:tag name="PA" val="v4.0.0"/>
</p:tagLst>
</file>

<file path=ppt/tags/tag41.xml><?xml version="1.0" encoding="utf-8"?>
<p:tagLst xmlns:a="http://schemas.openxmlformats.org/drawingml/2006/main" xmlns:r="http://schemas.openxmlformats.org/officeDocument/2006/relationships" xmlns:p="http://schemas.openxmlformats.org/presentationml/2006/main">
  <p:tag name="PA" val="v4.0.0"/>
</p:tagLst>
</file>

<file path=ppt/tags/tag42.xml><?xml version="1.0" encoding="utf-8"?>
<p:tagLst xmlns:a="http://schemas.openxmlformats.org/drawingml/2006/main" xmlns:r="http://schemas.openxmlformats.org/officeDocument/2006/relationships" xmlns:p="http://schemas.openxmlformats.org/presentationml/2006/main">
  <p:tag name="PA" val="v4.0.0"/>
</p:tagLst>
</file>

<file path=ppt/tags/tag43.xml><?xml version="1.0" encoding="utf-8"?>
<p:tagLst xmlns:a="http://schemas.openxmlformats.org/drawingml/2006/main" xmlns:r="http://schemas.openxmlformats.org/officeDocument/2006/relationships" xmlns:p="http://schemas.openxmlformats.org/presentationml/2006/main">
  <p:tag name="PA" val="v4.0.0"/>
</p:tagLst>
</file>

<file path=ppt/tags/tag44.xml><?xml version="1.0" encoding="utf-8"?>
<p:tagLst xmlns:a="http://schemas.openxmlformats.org/drawingml/2006/main" xmlns:r="http://schemas.openxmlformats.org/officeDocument/2006/relationships" xmlns:p="http://schemas.openxmlformats.org/presentationml/2006/main">
  <p:tag name="PA" val="v4.0.0"/>
</p:tagLst>
</file>

<file path=ppt/tags/tag45.xml><?xml version="1.0" encoding="utf-8"?>
<p:tagLst xmlns:a="http://schemas.openxmlformats.org/drawingml/2006/main" xmlns:r="http://schemas.openxmlformats.org/officeDocument/2006/relationships" xmlns:p="http://schemas.openxmlformats.org/presentationml/2006/main">
  <p:tag name="PA" val="v4.0.0"/>
</p:tagLst>
</file>

<file path=ppt/tags/tag46.xml><?xml version="1.0" encoding="utf-8"?>
<p:tagLst xmlns:a="http://schemas.openxmlformats.org/drawingml/2006/main" xmlns:r="http://schemas.openxmlformats.org/officeDocument/2006/relationships" xmlns:p="http://schemas.openxmlformats.org/presentationml/2006/main">
  <p:tag name="PA" val="v4.0.0"/>
</p:tagLst>
</file>

<file path=ppt/tags/tag47.xml><?xml version="1.0" encoding="utf-8"?>
<p:tagLst xmlns:a="http://schemas.openxmlformats.org/drawingml/2006/main" xmlns:r="http://schemas.openxmlformats.org/officeDocument/2006/relationships" xmlns:p="http://schemas.openxmlformats.org/presentationml/2006/main">
  <p:tag name="PA" val="v4.0.0"/>
</p:tagLst>
</file>

<file path=ppt/tags/tag48.xml><?xml version="1.0" encoding="utf-8"?>
<p:tagLst xmlns:a="http://schemas.openxmlformats.org/drawingml/2006/main" xmlns:r="http://schemas.openxmlformats.org/officeDocument/2006/relationships" xmlns:p="http://schemas.openxmlformats.org/presentationml/2006/main">
  <p:tag name="PA" val="v4.0.0"/>
</p:tagLst>
</file>

<file path=ppt/tags/tag49.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ID" val="553512"/>
  <p:tag name="MH" val="20160830110146"/>
  <p:tag name="MH_LIBRARY" val="CONTENTS"/>
  <p:tag name="MH_ORDER" val="1"/>
  <p:tag name="MH_TYPE" val="ENTRY"/>
</p:tagLst>
</file>

<file path=ppt/tags/tag50.xml><?xml version="1.0" encoding="utf-8"?>
<p:tagLst xmlns:a="http://schemas.openxmlformats.org/drawingml/2006/main" xmlns:r="http://schemas.openxmlformats.org/officeDocument/2006/relationships" xmlns:p="http://schemas.openxmlformats.org/presentationml/2006/main">
  <p:tag name="PA" val="v4.0.0"/>
</p:tagLst>
</file>

<file path=ppt/tags/tag51.xml><?xml version="1.0" encoding="utf-8"?>
<p:tagLst xmlns:a="http://schemas.openxmlformats.org/drawingml/2006/main" xmlns:r="http://schemas.openxmlformats.org/officeDocument/2006/relationships" xmlns:p="http://schemas.openxmlformats.org/presentationml/2006/main">
  <p:tag name="PA" val="v4.0.0"/>
</p:tagLst>
</file>

<file path=ppt/tags/tag52.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Office 主题​​">
  <a:themeElements>
    <a:clrScheme name="自定义 332">
      <a:dk1>
        <a:sysClr val="windowText" lastClr="000000"/>
      </a:dk1>
      <a:lt1>
        <a:sysClr val="window" lastClr="FFFFFF"/>
      </a:lt1>
      <a:dk2>
        <a:srgbClr val="44546A"/>
      </a:dk2>
      <a:lt2>
        <a:srgbClr val="E7E6E6"/>
      </a:lt2>
      <a:accent1>
        <a:srgbClr val="262626"/>
      </a:accent1>
      <a:accent2>
        <a:srgbClr val="AEABAB"/>
      </a:accent2>
      <a:accent3>
        <a:srgbClr val="262626"/>
      </a:accent3>
      <a:accent4>
        <a:srgbClr val="AEABAB"/>
      </a:accent4>
      <a:accent5>
        <a:srgbClr val="262626"/>
      </a:accent5>
      <a:accent6>
        <a:srgbClr val="AEABAB"/>
      </a:accent6>
      <a:hlink>
        <a:srgbClr val="262626"/>
      </a:hlink>
      <a:folHlink>
        <a:srgbClr val="AEABAB"/>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728</TotalTime>
  <Words>2204</Words>
  <Application>Microsoft Office PowerPoint</Application>
  <PresentationFormat>Widescreen</PresentationFormat>
  <Paragraphs>204</Paragraphs>
  <Slides>25</Slides>
  <Notes>25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DengXian</vt:lpstr>
      <vt:lpstr>Microsoft YaHei</vt:lpstr>
      <vt:lpstr>Arial</vt:lpstr>
      <vt:lpstr>Noto Sans</vt:lpstr>
      <vt:lpstr>Times New Roman</vt:lpstr>
      <vt:lpstr>幼圆</vt:lpstr>
      <vt:lpstr>文悦古典明朝体 (非商业使用) W5</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a4</dc:title>
  <dc:creator>asus</dc:creator>
  <cp:lastModifiedBy>Vương Quân</cp:lastModifiedBy>
  <cp:revision>8</cp:revision>
  <dcterms:created xsi:type="dcterms:W3CDTF">2018-03-08T04:17:16Z</dcterms:created>
  <dcterms:modified xsi:type="dcterms:W3CDTF">2024-12-04T14:32:54Z</dcterms:modified>
</cp:coreProperties>
</file>

<file path=docProps/thumbnail.jpeg>
</file>